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8" r:id="rId4"/>
    <p:sldId id="260" r:id="rId5"/>
    <p:sldId id="259" r:id="rId6"/>
    <p:sldId id="262" r:id="rId7"/>
    <p:sldId id="274" r:id="rId8"/>
    <p:sldId id="266" r:id="rId9"/>
    <p:sldId id="267" r:id="rId10"/>
    <p:sldId id="273" r:id="rId11"/>
    <p:sldId id="275" r:id="rId12"/>
    <p:sldId id="268" r:id="rId13"/>
    <p:sldId id="269" r:id="rId14"/>
    <p:sldId id="263" r:id="rId15"/>
    <p:sldId id="278" r:id="rId16"/>
    <p:sldId id="279" r:id="rId17"/>
    <p:sldId id="261" r:id="rId18"/>
    <p:sldId id="265" r:id="rId19"/>
    <p:sldId id="277" r:id="rId20"/>
    <p:sldId id="264" r:id="rId21"/>
    <p:sldId id="270" r:id="rId22"/>
    <p:sldId id="271" r:id="rId23"/>
    <p:sldId id="272" r:id="rId24"/>
    <p:sldId id="276" r:id="rId25"/>
    <p:sldId id="280" r:id="rId26"/>
  </p:sldIdLst>
  <p:sldSz cx="9144000" cy="6858000" type="screen4x3"/>
  <p:notesSz cx="6858000" cy="9144000"/>
  <p:custDataLst>
    <p:custData r:id="rId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E894-0B11-4A09-907F-F2E40C407D91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91DEC2-D634-4882-874F-E507FA4E53D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E894-0B11-4A09-907F-F2E40C407D91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DEC2-D634-4882-874F-E507FA4E5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E894-0B11-4A09-907F-F2E40C407D91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DEC2-D634-4882-874F-E507FA4E5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E894-0B11-4A09-907F-F2E40C407D91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91DEC2-D634-4882-874F-E507FA4E53D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E894-0B11-4A09-907F-F2E40C407D91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91DEC2-D634-4882-874F-E507FA4E53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E894-0B11-4A09-907F-F2E40C407D91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91DEC2-D634-4882-874F-E507FA4E53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E894-0B11-4A09-907F-F2E40C407D91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91DEC2-D634-4882-874F-E507FA4E53D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E894-0B11-4A09-907F-F2E40C407D91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91DEC2-D634-4882-874F-E507FA4E53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E894-0B11-4A09-907F-F2E40C407D91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91DEC2-D634-4882-874F-E507FA4E53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E894-0B11-4A09-907F-F2E40C407D91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91DEC2-D634-4882-874F-E507FA4E53D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E894-0B11-4A09-907F-F2E40C407D91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91DEC2-D634-4882-874F-E507FA4E53D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2">
                <a:lumMod val="75000"/>
              </a:schemeClr>
            </a:gs>
            <a:gs pos="71000">
              <a:schemeClr val="bg2">
                <a:lumMod val="40000"/>
                <a:lumOff val="60000"/>
              </a:schemeClr>
            </a:gs>
            <a:gs pos="97000">
              <a:schemeClr val="bg2">
                <a:lumMod val="75000"/>
              </a:schemeClr>
            </a:gs>
            <a:gs pos="86000">
              <a:schemeClr val="bg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D9DE894-0B11-4A09-907F-F2E40C407D91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F91DEC2-D634-4882-874F-E507FA4E53D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9005" y="332656"/>
            <a:ext cx="5057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МБОУ «Новопокровская школа»</a:t>
            </a:r>
          </a:p>
          <a:p>
            <a:r>
              <a:rPr lang="ru-RU" sz="2400" dirty="0" smtClean="0"/>
              <a:t>   Красногвардейского района</a:t>
            </a:r>
          </a:p>
          <a:p>
            <a:r>
              <a:rPr lang="ru-RU" sz="2400" dirty="0" smtClean="0"/>
              <a:t>            Республики Крым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0608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</a:t>
            </a:r>
            <a:r>
              <a:rPr lang="ru-RU" sz="3600" dirty="0" smtClean="0">
                <a:solidFill>
                  <a:srgbClr val="FFFF00"/>
                </a:solidFill>
              </a:rPr>
              <a:t>«Учителями славится Россия, ученики приносят славу  ей»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9772" y="3429000"/>
            <a:ext cx="313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/>
              <a:t>    Выполнила:</a:t>
            </a:r>
            <a:endParaRPr lang="ru-RU" sz="2400" dirty="0" smtClean="0"/>
          </a:p>
          <a:p>
            <a:r>
              <a:rPr lang="ru-RU" sz="2400" dirty="0"/>
              <a:t>у</a:t>
            </a:r>
            <a:r>
              <a:rPr lang="ru-RU" sz="2400" dirty="0" smtClean="0"/>
              <a:t>ченица 8 класса</a:t>
            </a:r>
          </a:p>
          <a:p>
            <a:r>
              <a:rPr lang="ru-RU" sz="2400" dirty="0" smtClean="0"/>
              <a:t>   Кваша Полина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6196662"/>
            <a:ext cx="3664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Новопокровка, 2016 год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72408" y="5445223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Руководитель: 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Глухова Раиса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Семёновна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Фото разные\9 мая 2015\Митинг Победы\P1010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7019"/>
            <a:ext cx="7344816" cy="549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24" y="25012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Писатель-краевед  Валерий Владимирович </a:t>
            </a:r>
            <a:r>
              <a:rPr lang="ru-RU" sz="2000" b="1" dirty="0" err="1" smtClean="0">
                <a:solidFill>
                  <a:srgbClr val="FFFF00"/>
                </a:solidFill>
              </a:rPr>
              <a:t>Линевич</a:t>
            </a:r>
            <a:r>
              <a:rPr lang="ru-RU" sz="2000" b="1" dirty="0" smtClean="0">
                <a:solidFill>
                  <a:srgbClr val="FFFF00"/>
                </a:solidFill>
              </a:rPr>
              <a:t> рассказывает интересные факты из истории Новопокровки.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7214"/>
            <a:ext cx="6863408" cy="610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Участие в районном  конкурсе «Живая классика»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224"/>
            <a:ext cx="7596336" cy="5683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593"/>
            <a:ext cx="8624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Радость победы участники конкурса разделят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со своими наставниками!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9770" y="11266"/>
            <a:ext cx="4728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</a:rPr>
              <a:t>Любые тождества решать,</a:t>
            </a: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>Объём фигуры измерять…</a:t>
            </a: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>Всему Вы нас здесь обучили –</a:t>
            </a: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>Мы те уроки не забыли.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050" name="Picture 2" descr="C:\Users\Виктор\Desktop\мы разные,но мы вместе\P9011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31" y="1542162"/>
            <a:ext cx="7087785" cy="531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45333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sz="2000" dirty="0" smtClean="0">
                <a:solidFill>
                  <a:srgbClr val="FFFF00"/>
                </a:solidFill>
              </a:rPr>
              <a:t>Спасибо Виктору Владимировичу за целеустремлённость.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Фото разные\9 мая 2015\P10103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45" y="1124744"/>
            <a:ext cx="687625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56463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Учительнице украинского языка мой низкий поклон!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p.vk.me/c631416/v631416789/f89b/EKVXrMdjy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7920"/>
            <a:ext cx="7344816" cy="544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7667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Украинские вечерницы подготовила учитель высшей категории – Мироненко Любовь Павловна.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4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928" y="12570"/>
            <a:ext cx="5868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Лёгкая походка, лёгкие движенья,</a:t>
            </a:r>
            <a:r>
              <a:rPr lang="ru-RU" sz="2000" b="1" i="1" dirty="0" smtClean="0">
                <a:solidFill>
                  <a:srgbClr val="FFFF00"/>
                </a:solidFill>
              </a:rPr>
              <a:t/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>
                <a:solidFill>
                  <a:srgbClr val="FFFF00"/>
                </a:solidFill>
              </a:rPr>
              <a:t>Много тренировок, после – выступленья.</a:t>
            </a:r>
            <a:r>
              <a:rPr lang="ru-RU" sz="2000" b="1" i="1" dirty="0" smtClean="0">
                <a:solidFill>
                  <a:srgbClr val="FFFF00"/>
                </a:solidFill>
              </a:rPr>
              <a:t/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>
                <a:solidFill>
                  <a:srgbClr val="FFFF00"/>
                </a:solidFill>
              </a:rPr>
              <a:t>Вы нас научили двигаться прекрасно.</a:t>
            </a:r>
            <a:r>
              <a:rPr lang="ru-RU" sz="2000" b="1" i="1" dirty="0" smtClean="0">
                <a:solidFill>
                  <a:srgbClr val="FFFF00"/>
                </a:solidFill>
              </a:rPr>
              <a:t/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>
                <a:solidFill>
                  <a:srgbClr val="FFFF00"/>
                </a:solidFill>
              </a:rPr>
              <a:t>В танцы мы влюбились всей душою страстно.</a:t>
            </a:r>
          </a:p>
        </p:txBody>
      </p:sp>
      <p:pic>
        <p:nvPicPr>
          <p:cNvPr id="3074" name="Picture 2" descr="C:\Users\Виктор\Desktop\мы разные,но мы вместе\P101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8770"/>
            <a:ext cx="6984776" cy="46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6381328"/>
            <a:ext cx="744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 благодарна хореографу – </a:t>
            </a:r>
            <a:r>
              <a:rPr lang="ru-RU" dirty="0" err="1" smtClean="0"/>
              <a:t>Гусельниковой</a:t>
            </a:r>
            <a:r>
              <a:rPr lang="ru-RU" dirty="0" smtClean="0"/>
              <a:t> Наталье Виссарионовне.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6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иктор\Desktop\мы разные,но мы вместе\P101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4" y="206641"/>
            <a:ext cx="8881281" cy="66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7722" y="4975969"/>
            <a:ext cx="76562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Стократно люстры отражаются в паркете,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Взметнулся к ним мазурки звук, летящий смело,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Ещё пленительней в искристо-ярком свете,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Изящность дам и элегантность кавалеров...</a:t>
            </a: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a100.mycdn.me/image?t=3&amp;bid=812780157702&amp;id=812780157702&amp;plc=WEB&amp;tkn=*svfG0LtrvTRnHTgoeZc4G5seH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5698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16632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любимом танце мы выражаем благодарность всем, кто нас ведёт к победе.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307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лина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88462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3601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Памяти павших будем достойны!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734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9697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7620" y="211137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Меня зовут </a:t>
            </a:r>
            <a:r>
              <a:rPr lang="ru-RU" dirty="0"/>
              <a:t>К</a:t>
            </a:r>
            <a:r>
              <a:rPr lang="ru-RU" dirty="0" smtClean="0"/>
              <a:t>ваша Полина. Я учусь в 8 классе. В школе я стараюсь учится на «отлично» и у меня это получается. Я принимала участие во многих олимпиадах и конкурсах, где занимала призовые места. Ещё я посещаю танцевальные кружки «</a:t>
            </a:r>
            <a:r>
              <a:rPr lang="ru-RU" dirty="0" err="1" smtClean="0"/>
              <a:t>Крымуша</a:t>
            </a:r>
            <a:r>
              <a:rPr lang="ru-RU" dirty="0" smtClean="0"/>
              <a:t>» и «</a:t>
            </a:r>
            <a:r>
              <a:rPr lang="ru-RU" dirty="0" err="1" smtClean="0"/>
              <a:t>Мр</a:t>
            </a:r>
            <a:r>
              <a:rPr lang="en-US" dirty="0" smtClean="0"/>
              <a:t>i</a:t>
            </a:r>
            <a:r>
              <a:rPr lang="ru-RU" dirty="0" smtClean="0"/>
              <a:t>я.</a:t>
            </a:r>
            <a:endParaRPr lang="ru-RU" dirty="0"/>
          </a:p>
        </p:txBody>
      </p:sp>
      <p:sp>
        <p:nvSpPr>
          <p:cNvPr id="10" name="AutoShape 2" descr="https://ia124.mycdn.me/image?t=3&amp;bid=812262320587&amp;id=812262320587&amp;plc=WEB&amp;tkn=*75dW9Qm4FuPb7mBU3OvjyjzXVp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ia124.mycdn.me/image?t=3&amp;bid=812262320587&amp;id=812262320587&amp;plc=WEB&amp;tkn=*75dW9Qm4FuPb7mBU3OvjyjzXVp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ia124.mycdn.me/image?t=3&amp;bid=812262320331&amp;id=812262320331&amp;plc=WEB&amp;tkn=*VkT2ZtnrOmnBKQ2kMNal5CZ4y-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ia124.mycdn.me/image?t=3&amp;bid=812262320331&amp;id=812262320331&amp;plc=WEB&amp;tkn=*VkT2ZtnrOmnBKQ2kMNal5CZ4y-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://cs624220.vk.me/v624220939/529e2/yjQWp3J469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2" y="1665466"/>
            <a:ext cx="8294940" cy="4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то разные\9 мая 2015\P1010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1815"/>
            <a:ext cx="6840760" cy="51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116632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 и сестра Вика гордимся нашей бабушкой - ветераном труда Кваша Любовью Константиновной.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006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G:\Фото разные\9 мая 2015\P1010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475165" cy="40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432" y="476672"/>
            <a:ext cx="8543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Я помню, я горжусь, что мой прадед , Мироненко Константин Яковлевич, защищал нашу Родину в годы Великой Отечественной войны.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Фото разные\9 мая 2015\P1010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912768" cy="50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88640"/>
            <a:ext cx="3430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9 мая 2015 года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48" y="599434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Наши родители и учителя передали нам святой завет:  «Быть достойными наследниками   Победы</a:t>
            </a:r>
            <a:r>
              <a:rPr lang="ru-RU" b="1" dirty="0" smtClean="0"/>
              <a:t>!» В моём сердце любовь и благодарность…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9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ld5.mycdn.me/image?t=3&amp;bid=804606703967&amp;id=804606703967&amp;plc=WEB&amp;tkn=*0J8B4GxKRKEyk2LFGlQ-u6kc1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" y="332656"/>
            <a:ext cx="8910736" cy="533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229200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Учителя России - это гордость наша,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Гордиться вами будем мы всегда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От первых классов и до классов старших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Ученики вас не з</a:t>
            </a:r>
            <a:r>
              <a:rPr lang="ru-RU" sz="2400" b="1" dirty="0" smtClean="0">
                <a:solidFill>
                  <a:srgbClr val="FFFF00"/>
                </a:solidFill>
              </a:rPr>
              <a:t>абудут никогда.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7" y="620688"/>
            <a:ext cx="88204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Тема моей презентации: «Спасибо учителю за мои успехи» я считаю очень актуальной. Социальная важность презентации в том, что под благоприятным влиянием умных, добрых наставников и мы совершенствуемся. За хорошим учителем хочется войти в его мир. Я благодарна своей маме за то, что она всегда рядом со мной. Мои любимые учителя помогли найти мне в жизни тот путь, который раскрывает мои лучшие качества.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Я уверена, что пройдут годы, многое изменится, я стану взрослой, вернусь в родные стены своей школы и с ещё большей благодарностью встречу глаза своих наставников. Я никогда не забуду своих учителей, открывавших мне дорогу в жизнь!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6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cs623125.vk.me/v623125446/5bb80/s4fQ-zQc2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52" y="4147339"/>
            <a:ext cx="4561763" cy="25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s630219.vk.me/v630219080/19cdf/qp8SbFiDHB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4" y="685184"/>
            <a:ext cx="1671496" cy="29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s630219.vk.me/v630219080/19ce9/IHxUSlKuQw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83" y="636995"/>
            <a:ext cx="1698622" cy="301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4417" y="118302"/>
            <a:ext cx="6005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Некоторые из моих наград</a:t>
            </a:r>
            <a:endParaRPr lang="ru-RU" sz="3600" dirty="0"/>
          </a:p>
        </p:txBody>
      </p:sp>
      <p:pic>
        <p:nvPicPr>
          <p:cNvPr id="3080" name="Picture 8" descr="http://cs630219.vk.me/v630219080/19cf3/WZEaogulJn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31144"/>
            <a:ext cx="1619752" cy="287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2712" y="3501008"/>
            <a:ext cx="775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Наш танцевальный коллектив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614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988" y="648866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Мою первую учительницу зовут Зубрёва Светлана Александровна.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86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Учительница первая моя,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Улыбка Ваша сердце согревает,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И, если в чём-то сомневаюсь я,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Мне Ваше наставленье помогает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6" name="Picture 3" descr="G:\Фото разные\9 мая 2015\P1010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08432"/>
            <a:ext cx="5987605" cy="44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7518" y="188640"/>
            <a:ext cx="4745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Вы – главнейший учитель для каждого,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Труд нелегкий возложен на Вас.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Ведь не просто руководителю классному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Быть ответственным за весь наш класс.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Виктор\Desktop\мы разные,но мы вместе\P9011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49382" cy="497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Фото разные\8 марта 15 г Живая классика\P101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2560"/>
            <a:ext cx="731385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5538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Наша Раиса Семёновна  - активный участник всех мероприятий .(7 класс)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ктор\Desktop\мы разные,но мы вместе\IMG_20150901_083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4495428" cy="59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24878"/>
            <a:ext cx="7101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Одноклассники всегда разделяют мой успех!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ктор\Desktop\мы разные,но мы вместе\1441109664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93408"/>
            <a:ext cx="4392488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16632"/>
            <a:ext cx="5822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Мы разные, но мы вместе!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Фото разные\8 марта 15 г Живая классика\P1010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3"/>
            <a:ext cx="9144000" cy="68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80267"/>
            <a:ext cx="80489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     Конкурс «А ну-ка, девушки»</a:t>
            </a:r>
          </a:p>
          <a:p>
            <a:r>
              <a:rPr lang="ru-RU" sz="2800" dirty="0" smtClean="0"/>
              <a:t>Маленькая победа – шаг к новым свершениям.</a:t>
            </a:r>
          </a:p>
        </p:txBody>
      </p:sp>
    </p:spTree>
    <p:extLst>
      <p:ext uri="{BB962C8B-B14F-4D97-AF65-F5344CB8AC3E}">
        <p14:creationId xmlns:p14="http://schemas.microsoft.com/office/powerpoint/2010/main" val="10689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53290.0"/>
</version>
</file>

<file path=customXml/itemProps1.xml><?xml version="1.0" encoding="utf-8"?>
<ds:datastoreItem xmlns:ds="http://schemas.openxmlformats.org/officeDocument/2006/customXml" ds:itemID="{6F45B090-02B5-419E-A995-DF4219AF7EA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333</TotalTime>
  <Words>447</Words>
  <Application>Microsoft Office PowerPoint</Application>
  <PresentationFormat>Экран (4:3)</PresentationFormat>
  <Paragraphs>41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Deafult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Deafult User</dc:creator>
  <cp:lastModifiedBy>Пользователь Windows</cp:lastModifiedBy>
  <cp:revision>39</cp:revision>
  <dcterms:created xsi:type="dcterms:W3CDTF">2016-02-28T06:09:52Z</dcterms:created>
  <dcterms:modified xsi:type="dcterms:W3CDTF">2016-06-21T12:30:56Z</dcterms:modified>
</cp:coreProperties>
</file>