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0033"/>
    <a:srgbClr val="BF9FEF"/>
    <a:srgbClr val="0000FF"/>
    <a:srgbClr val="CC00CC"/>
    <a:srgbClr val="800000"/>
    <a:srgbClr val="FFFF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B08783F7-36F6-43CB-8B66-D92D966CE2E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0243" name="Freeform 3">
              <a:extLst>
                <a:ext uri="{FF2B5EF4-FFF2-40B4-BE49-F238E27FC236}">
                  <a16:creationId xmlns:a16="http://schemas.microsoft.com/office/drawing/2014/main" id="{B7946A01-1AEF-4A21-B41A-60F7D915B6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>
              <a:extLst>
                <a:ext uri="{FF2B5EF4-FFF2-40B4-BE49-F238E27FC236}">
                  <a16:creationId xmlns:a16="http://schemas.microsoft.com/office/drawing/2014/main" id="{15957085-B233-427B-9898-C2DB0B92B1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5" name="Freeform 5">
              <a:extLst>
                <a:ext uri="{FF2B5EF4-FFF2-40B4-BE49-F238E27FC236}">
                  <a16:creationId xmlns:a16="http://schemas.microsoft.com/office/drawing/2014/main" id="{A56BF7F5-F35F-4F1B-8902-2D0885CF6D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AF556946-C353-4895-92EC-4D4D610F6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247" name="Freeform 7">
                <a:extLst>
                  <a:ext uri="{FF2B5EF4-FFF2-40B4-BE49-F238E27FC236}">
                    <a16:creationId xmlns:a16="http://schemas.microsoft.com/office/drawing/2014/main" id="{DD499A6A-D198-46FE-BFB1-B581C16D993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8" name="Freeform 8">
                <a:extLst>
                  <a:ext uri="{FF2B5EF4-FFF2-40B4-BE49-F238E27FC236}">
                    <a16:creationId xmlns:a16="http://schemas.microsoft.com/office/drawing/2014/main" id="{8F098708-A99B-4110-98F6-50D022C5434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49" name="Freeform 9">
                <a:extLst>
                  <a:ext uri="{FF2B5EF4-FFF2-40B4-BE49-F238E27FC236}">
                    <a16:creationId xmlns:a16="http://schemas.microsoft.com/office/drawing/2014/main" id="{14345678-EE88-4275-9E95-4FA4EC635EC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0" name="Freeform 10">
                <a:extLst>
                  <a:ext uri="{FF2B5EF4-FFF2-40B4-BE49-F238E27FC236}">
                    <a16:creationId xmlns:a16="http://schemas.microsoft.com/office/drawing/2014/main" id="{791FE853-AB2A-4975-B1EB-B938DDCFE7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>
                <a:extLst>
                  <a:ext uri="{FF2B5EF4-FFF2-40B4-BE49-F238E27FC236}">
                    <a16:creationId xmlns:a16="http://schemas.microsoft.com/office/drawing/2014/main" id="{0A44BAE7-DF0F-4DE1-AA66-996E4F838E0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12">
                <a:extLst>
                  <a:ext uri="{FF2B5EF4-FFF2-40B4-BE49-F238E27FC236}">
                    <a16:creationId xmlns:a16="http://schemas.microsoft.com/office/drawing/2014/main" id="{9E39F4C1-DAAC-4026-996A-F5D9FFBF7A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13">
                <a:extLst>
                  <a:ext uri="{FF2B5EF4-FFF2-40B4-BE49-F238E27FC236}">
                    <a16:creationId xmlns:a16="http://schemas.microsoft.com/office/drawing/2014/main" id="{A1089D3F-B2FE-43C4-83A5-8681C84B5D0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4" name="Freeform 14">
                <a:extLst>
                  <a:ext uri="{FF2B5EF4-FFF2-40B4-BE49-F238E27FC236}">
                    <a16:creationId xmlns:a16="http://schemas.microsoft.com/office/drawing/2014/main" id="{E677F8FA-A0AE-4EDC-AC54-6DB0D4C02F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5" name="Freeform 15">
                <a:extLst>
                  <a:ext uri="{FF2B5EF4-FFF2-40B4-BE49-F238E27FC236}">
                    <a16:creationId xmlns:a16="http://schemas.microsoft.com/office/drawing/2014/main" id="{AD678720-2421-4A1D-9EBC-56BA57ECD8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6" name="Freeform 16">
                <a:extLst>
                  <a:ext uri="{FF2B5EF4-FFF2-40B4-BE49-F238E27FC236}">
                    <a16:creationId xmlns:a16="http://schemas.microsoft.com/office/drawing/2014/main" id="{CF6DEF46-3E2E-4E06-AF49-978A17B0A1D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7" name="Freeform 17">
                <a:extLst>
                  <a:ext uri="{FF2B5EF4-FFF2-40B4-BE49-F238E27FC236}">
                    <a16:creationId xmlns:a16="http://schemas.microsoft.com/office/drawing/2014/main" id="{B51C2829-778C-4C66-BACF-9222D5C3F7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8" name="Freeform 18">
                <a:extLst>
                  <a:ext uri="{FF2B5EF4-FFF2-40B4-BE49-F238E27FC236}">
                    <a16:creationId xmlns:a16="http://schemas.microsoft.com/office/drawing/2014/main" id="{4A220B2E-C986-4704-97F2-25286E8FB8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9" name="Freeform 19">
                <a:extLst>
                  <a:ext uri="{FF2B5EF4-FFF2-40B4-BE49-F238E27FC236}">
                    <a16:creationId xmlns:a16="http://schemas.microsoft.com/office/drawing/2014/main" id="{1FFB3529-5568-4796-9142-75783B0CDC2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60" name="Freeform 20">
              <a:extLst>
                <a:ext uri="{FF2B5EF4-FFF2-40B4-BE49-F238E27FC236}">
                  <a16:creationId xmlns:a16="http://schemas.microsoft.com/office/drawing/2014/main" id="{6840F531-9726-4359-B3CA-94370A0336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1">
              <a:extLst>
                <a:ext uri="{FF2B5EF4-FFF2-40B4-BE49-F238E27FC236}">
                  <a16:creationId xmlns:a16="http://schemas.microsoft.com/office/drawing/2014/main" id="{527D1D54-0A4F-4F16-AAF1-6986F001D6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2">
              <a:extLst>
                <a:ext uri="{FF2B5EF4-FFF2-40B4-BE49-F238E27FC236}">
                  <a16:creationId xmlns:a16="http://schemas.microsoft.com/office/drawing/2014/main" id="{AC890D37-3B31-4FE8-A000-99FFBC6857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Freeform 23">
              <a:extLst>
                <a:ext uri="{FF2B5EF4-FFF2-40B4-BE49-F238E27FC236}">
                  <a16:creationId xmlns:a16="http://schemas.microsoft.com/office/drawing/2014/main" id="{15E5225D-35E1-4B9D-8814-454C13AF83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Freeform 24">
              <a:extLst>
                <a:ext uri="{FF2B5EF4-FFF2-40B4-BE49-F238E27FC236}">
                  <a16:creationId xmlns:a16="http://schemas.microsoft.com/office/drawing/2014/main" id="{B5DE22DE-34C0-4C95-94FE-B90A8A9FE35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25">
              <a:extLst>
                <a:ext uri="{FF2B5EF4-FFF2-40B4-BE49-F238E27FC236}">
                  <a16:creationId xmlns:a16="http://schemas.microsoft.com/office/drawing/2014/main" id="{E163D7A1-2D80-4EFD-9227-3FFEC96045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26">
              <a:extLst>
                <a:ext uri="{FF2B5EF4-FFF2-40B4-BE49-F238E27FC236}">
                  <a16:creationId xmlns:a16="http://schemas.microsoft.com/office/drawing/2014/main" id="{3C8A5364-2CD9-40D3-B5AD-BCEB5667A3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27">
              <a:extLst>
                <a:ext uri="{FF2B5EF4-FFF2-40B4-BE49-F238E27FC236}">
                  <a16:creationId xmlns:a16="http://schemas.microsoft.com/office/drawing/2014/main" id="{DA71B215-3DC5-4FCD-81A0-BC1E0D83A0D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28">
              <a:extLst>
                <a:ext uri="{FF2B5EF4-FFF2-40B4-BE49-F238E27FC236}">
                  <a16:creationId xmlns:a16="http://schemas.microsoft.com/office/drawing/2014/main" id="{CE7F6E1B-EF8A-40BB-89C5-DC7D4E7766F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29">
              <a:extLst>
                <a:ext uri="{FF2B5EF4-FFF2-40B4-BE49-F238E27FC236}">
                  <a16:creationId xmlns:a16="http://schemas.microsoft.com/office/drawing/2014/main" id="{21468E38-0E33-4882-9324-44D4FC91C53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30">
              <a:extLst>
                <a:ext uri="{FF2B5EF4-FFF2-40B4-BE49-F238E27FC236}">
                  <a16:creationId xmlns:a16="http://schemas.microsoft.com/office/drawing/2014/main" id="{A639E8AE-6DD0-45AA-B10E-8509561ED52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71" name="Group 31">
              <a:extLst>
                <a:ext uri="{FF2B5EF4-FFF2-40B4-BE49-F238E27FC236}">
                  <a16:creationId xmlns:a16="http://schemas.microsoft.com/office/drawing/2014/main" id="{A9508495-65DF-4947-B376-D99C712BB0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272" name="Line 32">
                <a:extLst>
                  <a:ext uri="{FF2B5EF4-FFF2-40B4-BE49-F238E27FC236}">
                    <a16:creationId xmlns:a16="http://schemas.microsoft.com/office/drawing/2014/main" id="{C4FA6076-0E19-4B48-B2B7-B2BCA97F30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3" name="Line 33">
                <a:extLst>
                  <a:ext uri="{FF2B5EF4-FFF2-40B4-BE49-F238E27FC236}">
                    <a16:creationId xmlns:a16="http://schemas.microsoft.com/office/drawing/2014/main" id="{1543270A-CBC8-406D-971B-CECD094CB4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4" name="Line 34">
                <a:extLst>
                  <a:ext uri="{FF2B5EF4-FFF2-40B4-BE49-F238E27FC236}">
                    <a16:creationId xmlns:a16="http://schemas.microsoft.com/office/drawing/2014/main" id="{821FB53F-9FD7-40A7-A5C2-40DF9855F6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5" name="Line 35">
                <a:extLst>
                  <a:ext uri="{FF2B5EF4-FFF2-40B4-BE49-F238E27FC236}">
                    <a16:creationId xmlns:a16="http://schemas.microsoft.com/office/drawing/2014/main" id="{BEF5C3AC-12D5-402C-A47E-D6D99D681ED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6" name="Line 36">
                <a:extLst>
                  <a:ext uri="{FF2B5EF4-FFF2-40B4-BE49-F238E27FC236}">
                    <a16:creationId xmlns:a16="http://schemas.microsoft.com/office/drawing/2014/main" id="{ED52D458-7B23-4A79-9496-86A49EC100E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7" name="Line 37">
              <a:extLst>
                <a:ext uri="{FF2B5EF4-FFF2-40B4-BE49-F238E27FC236}">
                  <a16:creationId xmlns:a16="http://schemas.microsoft.com/office/drawing/2014/main" id="{92192463-FFE3-4F84-BD26-0593A7507A5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Line 38">
              <a:extLst>
                <a:ext uri="{FF2B5EF4-FFF2-40B4-BE49-F238E27FC236}">
                  <a16:creationId xmlns:a16="http://schemas.microsoft.com/office/drawing/2014/main" id="{02A0E448-AF76-4826-93D9-F40E5346195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9" name="Rectangle 39">
            <a:extLst>
              <a:ext uri="{FF2B5EF4-FFF2-40B4-BE49-F238E27FC236}">
                <a16:creationId xmlns:a16="http://schemas.microsoft.com/office/drawing/2014/main" id="{E5451C90-64BE-4D34-8B3D-B84CE3619EB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10280" name="Rectangle 40">
            <a:extLst>
              <a:ext uri="{FF2B5EF4-FFF2-40B4-BE49-F238E27FC236}">
                <a16:creationId xmlns:a16="http://schemas.microsoft.com/office/drawing/2014/main" id="{1145E2D7-7665-4D3A-A573-153FC38218A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10281" name="Rectangle 41">
            <a:extLst>
              <a:ext uri="{FF2B5EF4-FFF2-40B4-BE49-F238E27FC236}">
                <a16:creationId xmlns:a16="http://schemas.microsoft.com/office/drawing/2014/main" id="{28C3FCED-C291-4FF6-87D3-8720FBE9B7E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282" name="Rectangle 42">
            <a:extLst>
              <a:ext uri="{FF2B5EF4-FFF2-40B4-BE49-F238E27FC236}">
                <a16:creationId xmlns:a16="http://schemas.microsoft.com/office/drawing/2014/main" id="{D6B3F38B-CAB9-4171-96A5-D40E22FB05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0283" name="Rectangle 43">
            <a:extLst>
              <a:ext uri="{FF2B5EF4-FFF2-40B4-BE49-F238E27FC236}">
                <a16:creationId xmlns:a16="http://schemas.microsoft.com/office/drawing/2014/main" id="{353BB9E9-F8EE-473D-887E-4A05E1AEF5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57B675-7467-4143-8EA6-B345193873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5C5EF-53D1-4B06-93CD-D55741A5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BBB468-AB07-40A2-9618-613479FB4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2562CC-6D32-42F3-97EA-3E35C1268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CF1395-5CC8-4025-8124-A18DD1DD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462A8E-2C5F-4183-9482-4779B986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5F1B6-E4FE-4680-BD07-F75CA3BAB3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051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A9C622-A9C8-4BA8-9F93-D6E5EEAA6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F78CAC-2BCB-4D1B-9C63-AFB288280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9108D3-5BFE-4F66-BD05-58AF1932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DFE510-5CDB-48AB-B7C1-184ACD0B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36F8CD-4E4A-4B7A-A2DC-EFC9FED8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C8C3B-E40B-4CED-9265-48E6CF35BE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234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EAFCE86-9B2A-42BD-B045-5C2865624CE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58A53A8-21F4-40F2-AD22-FDA714CC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06ACA2-ADE9-444E-961D-FC90AF5A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73C4B5-457C-46F9-AA15-06C177D9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3AF7CE-8E6A-4ED3-9855-F947AC8570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962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29FEC-2EB0-4595-9314-E8A6AC49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ED8E37-98D4-47C3-867B-F72806E7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7C1C4B-EF01-4940-AAC7-2F3F24DC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4B5D65-60A2-4BA7-8B5D-F6C094CB7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952442-F01E-447C-A937-9BF299EF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CB25D-B029-4D42-84A7-53FD8C4877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56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52CE9-E9CA-40B6-BB28-A3A220FC6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923F4E-33C8-4C26-9423-5628D724C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194167-8A37-48E2-99DF-9D06685C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483C1E-B54C-4878-AB0D-55421EA8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C89CBF-BBEA-4451-9A0E-B54D1878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ED4A8-21C2-4ACB-8057-A77ACD06EB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879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2DEA7-8D47-4C4C-91A3-0E583607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1E332A-6A3B-43B4-9FE7-20040E03C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8F1FE9-B582-41E7-ACEF-5BDF1A0E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D8ABC3-75B5-4B31-980C-E5CB3CB0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2C91A1-8662-46F8-8606-0C8518B0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5E848C-A2D6-4678-9084-5F11A301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015A2-82DC-48D7-A7AB-92D50206A8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914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15A1-A378-48B9-8D64-886FA368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58A777-7525-4E24-B8F3-FFE36EA5C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363389-3AFE-4378-B7C2-A70B504E9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56592A-0094-41C9-9055-F86B7C981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99029A-F52C-4845-8B3D-462AB4B31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87A440-BCE7-4615-BF55-3B6DBA07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594E2E-9195-47B0-B7D8-089409BB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3D1E3B-C613-43C3-AF2E-9C292CC6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D860-9EA1-4BF3-98D6-8E5E208154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4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F63D2-5CFA-4F62-AC91-E9AE16D8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8FE444-7B15-4F3C-9B1E-60E26F13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F00CBA-8A79-488B-AA7F-78AFE767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21ABFD-8716-49AB-B84F-DC9F33D2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02D44-3B6B-4049-A70C-64896A242C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95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EC2038-CC4C-440B-B593-C57B33DA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8DF172-B317-4D38-9E36-A9C3EB21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8D8C73-8BD7-4355-81F4-75F32B29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EFF19-6E5D-4F2A-8D19-02340B1D22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5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55A47-BEE9-4CA5-80EF-824B76F27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C30451-3416-408E-9040-4B9841120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7847D8-820A-4023-976C-4D7EC0943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E5C5E7-34C9-48B3-BA7D-EF8673E0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A230AB-B97D-46FC-B6DE-3243685D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EAAEC7-35C0-4CF2-B3F5-828727C4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7CF2-6197-488C-BAE5-31FA0B6CA7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326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E13FD-F960-492A-A478-152DC191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4DF526-3B2B-4EED-84B0-05F23BEAE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87CF31-75B0-4C84-8AA4-65928145C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A395EB-92B5-458A-BEF4-B53D4731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0C00A8-EB3B-4CAC-90F1-C8BD82B5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AD354E-C3E4-49FC-A5AA-DACFF37F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B1722-B140-4C08-B4B7-CF9758784A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1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35AA53FC-7FAE-47BC-8339-393DA2333C5B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219" name="Freeform 3">
              <a:extLst>
                <a:ext uri="{FF2B5EF4-FFF2-40B4-BE49-F238E27FC236}">
                  <a16:creationId xmlns:a16="http://schemas.microsoft.com/office/drawing/2014/main" id="{5EB7A2B3-2A27-4D32-A1C3-A8C77F0850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0" name="Freeform 4">
              <a:extLst>
                <a:ext uri="{FF2B5EF4-FFF2-40B4-BE49-F238E27FC236}">
                  <a16:creationId xmlns:a16="http://schemas.microsoft.com/office/drawing/2014/main" id="{1FE0D921-344D-4190-9E63-57D900A4EA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1" name="Freeform 5">
              <a:extLst>
                <a:ext uri="{FF2B5EF4-FFF2-40B4-BE49-F238E27FC236}">
                  <a16:creationId xmlns:a16="http://schemas.microsoft.com/office/drawing/2014/main" id="{7EFC73D1-ACEA-4792-BA4F-2F88A5A2F1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2" name="Group 6">
              <a:extLst>
                <a:ext uri="{FF2B5EF4-FFF2-40B4-BE49-F238E27FC236}">
                  <a16:creationId xmlns:a16="http://schemas.microsoft.com/office/drawing/2014/main" id="{13E15878-AFEE-4A3B-8C5C-5A8A6409CB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223" name="Freeform 7">
                <a:extLst>
                  <a:ext uri="{FF2B5EF4-FFF2-40B4-BE49-F238E27FC236}">
                    <a16:creationId xmlns:a16="http://schemas.microsoft.com/office/drawing/2014/main" id="{D9599C25-58C1-4367-A4C9-DDC614F0822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4" name="Freeform 8">
                <a:extLst>
                  <a:ext uri="{FF2B5EF4-FFF2-40B4-BE49-F238E27FC236}">
                    <a16:creationId xmlns:a16="http://schemas.microsoft.com/office/drawing/2014/main" id="{1212C365-239B-4880-91EC-C9C2AA1CAB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5" name="Freeform 9">
                <a:extLst>
                  <a:ext uri="{FF2B5EF4-FFF2-40B4-BE49-F238E27FC236}">
                    <a16:creationId xmlns:a16="http://schemas.microsoft.com/office/drawing/2014/main" id="{52F8B9FA-8649-45B8-A920-FF91F9EA96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6" name="Freeform 10">
                <a:extLst>
                  <a:ext uri="{FF2B5EF4-FFF2-40B4-BE49-F238E27FC236}">
                    <a16:creationId xmlns:a16="http://schemas.microsoft.com/office/drawing/2014/main" id="{E2C51224-15EF-4A6C-8905-95680C876B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Freeform 11">
                <a:extLst>
                  <a:ext uri="{FF2B5EF4-FFF2-40B4-BE49-F238E27FC236}">
                    <a16:creationId xmlns:a16="http://schemas.microsoft.com/office/drawing/2014/main" id="{F12A34AF-2F4B-4D73-8954-77AE618691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8" name="Freeform 12">
                <a:extLst>
                  <a:ext uri="{FF2B5EF4-FFF2-40B4-BE49-F238E27FC236}">
                    <a16:creationId xmlns:a16="http://schemas.microsoft.com/office/drawing/2014/main" id="{D24D756C-47E1-41D0-B3D5-FADF3BB40CE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9" name="Freeform 13">
                <a:extLst>
                  <a:ext uri="{FF2B5EF4-FFF2-40B4-BE49-F238E27FC236}">
                    <a16:creationId xmlns:a16="http://schemas.microsoft.com/office/drawing/2014/main" id="{01E9FF10-32AA-4DC0-9DD2-29520F3C17A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>
                <a:extLst>
                  <a:ext uri="{FF2B5EF4-FFF2-40B4-BE49-F238E27FC236}">
                    <a16:creationId xmlns:a16="http://schemas.microsoft.com/office/drawing/2014/main" id="{B361D91B-2285-4DC4-9A89-EA0F47C1778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Freeform 15">
                <a:extLst>
                  <a:ext uri="{FF2B5EF4-FFF2-40B4-BE49-F238E27FC236}">
                    <a16:creationId xmlns:a16="http://schemas.microsoft.com/office/drawing/2014/main" id="{22C8395B-4710-44DA-B0B3-3F550A663C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2" name="Freeform 16">
                <a:extLst>
                  <a:ext uri="{FF2B5EF4-FFF2-40B4-BE49-F238E27FC236}">
                    <a16:creationId xmlns:a16="http://schemas.microsoft.com/office/drawing/2014/main" id="{D53AD5DA-BD95-49EA-B2EE-3BB773EF580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3" name="Freeform 17">
                <a:extLst>
                  <a:ext uri="{FF2B5EF4-FFF2-40B4-BE49-F238E27FC236}">
                    <a16:creationId xmlns:a16="http://schemas.microsoft.com/office/drawing/2014/main" id="{FD1E243F-399E-479A-9B8F-923F6113674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4" name="Freeform 18">
                <a:extLst>
                  <a:ext uri="{FF2B5EF4-FFF2-40B4-BE49-F238E27FC236}">
                    <a16:creationId xmlns:a16="http://schemas.microsoft.com/office/drawing/2014/main" id="{F10F18E4-9BD1-471C-AFE8-D6368AF3F7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Freeform 19">
                <a:extLst>
                  <a:ext uri="{FF2B5EF4-FFF2-40B4-BE49-F238E27FC236}">
                    <a16:creationId xmlns:a16="http://schemas.microsoft.com/office/drawing/2014/main" id="{A84F4F13-6E2E-4E5E-BAF5-0A360D76665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36" name="Freeform 20">
              <a:extLst>
                <a:ext uri="{FF2B5EF4-FFF2-40B4-BE49-F238E27FC236}">
                  <a16:creationId xmlns:a16="http://schemas.microsoft.com/office/drawing/2014/main" id="{6E0621F2-C276-4B46-B9A4-5412EED349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21">
              <a:extLst>
                <a:ext uri="{FF2B5EF4-FFF2-40B4-BE49-F238E27FC236}">
                  <a16:creationId xmlns:a16="http://schemas.microsoft.com/office/drawing/2014/main" id="{8D84730C-B6E5-4CF4-861E-05392AD8CF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22">
              <a:extLst>
                <a:ext uri="{FF2B5EF4-FFF2-40B4-BE49-F238E27FC236}">
                  <a16:creationId xmlns:a16="http://schemas.microsoft.com/office/drawing/2014/main" id="{389A8616-938D-4D86-90A9-1166EE706A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23">
              <a:extLst>
                <a:ext uri="{FF2B5EF4-FFF2-40B4-BE49-F238E27FC236}">
                  <a16:creationId xmlns:a16="http://schemas.microsoft.com/office/drawing/2014/main" id="{F7F1BE2F-5EC8-4815-B4D1-08DE19C4DF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24">
              <a:extLst>
                <a:ext uri="{FF2B5EF4-FFF2-40B4-BE49-F238E27FC236}">
                  <a16:creationId xmlns:a16="http://schemas.microsoft.com/office/drawing/2014/main" id="{6F59286D-A94D-4A40-B79C-E3185A47E9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25">
              <a:extLst>
                <a:ext uri="{FF2B5EF4-FFF2-40B4-BE49-F238E27FC236}">
                  <a16:creationId xmlns:a16="http://schemas.microsoft.com/office/drawing/2014/main" id="{40164CD3-9D98-4C81-90F5-A067773796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26">
              <a:extLst>
                <a:ext uri="{FF2B5EF4-FFF2-40B4-BE49-F238E27FC236}">
                  <a16:creationId xmlns:a16="http://schemas.microsoft.com/office/drawing/2014/main" id="{EF3D0A72-D49D-4F6F-B5B7-FFAFD729F6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27">
              <a:extLst>
                <a:ext uri="{FF2B5EF4-FFF2-40B4-BE49-F238E27FC236}">
                  <a16:creationId xmlns:a16="http://schemas.microsoft.com/office/drawing/2014/main" id="{F50B6C70-EE9B-431D-8B74-03C3ECA8AC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8">
              <a:extLst>
                <a:ext uri="{FF2B5EF4-FFF2-40B4-BE49-F238E27FC236}">
                  <a16:creationId xmlns:a16="http://schemas.microsoft.com/office/drawing/2014/main" id="{5A7ADAE8-901E-43FD-9A21-592D398D48D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9">
              <a:extLst>
                <a:ext uri="{FF2B5EF4-FFF2-40B4-BE49-F238E27FC236}">
                  <a16:creationId xmlns:a16="http://schemas.microsoft.com/office/drawing/2014/main" id="{A168910F-FE7B-450A-8959-6A9E53283C4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30">
              <a:extLst>
                <a:ext uri="{FF2B5EF4-FFF2-40B4-BE49-F238E27FC236}">
                  <a16:creationId xmlns:a16="http://schemas.microsoft.com/office/drawing/2014/main" id="{F9ABB7F0-9E5C-420E-AE5A-33FAF9D2B79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47" name="Group 31">
              <a:extLst>
                <a:ext uri="{FF2B5EF4-FFF2-40B4-BE49-F238E27FC236}">
                  <a16:creationId xmlns:a16="http://schemas.microsoft.com/office/drawing/2014/main" id="{7808654E-B52E-404E-A773-CBA63552E6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9248" name="Line 32">
                <a:extLst>
                  <a:ext uri="{FF2B5EF4-FFF2-40B4-BE49-F238E27FC236}">
                    <a16:creationId xmlns:a16="http://schemas.microsoft.com/office/drawing/2014/main" id="{54C4352B-A1BC-4575-9BE9-EEF1F8D636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9" name="Line 33">
                <a:extLst>
                  <a:ext uri="{FF2B5EF4-FFF2-40B4-BE49-F238E27FC236}">
                    <a16:creationId xmlns:a16="http://schemas.microsoft.com/office/drawing/2014/main" id="{8EE79BCC-A58A-4B69-8ADB-8EED887113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0" name="Line 34">
                <a:extLst>
                  <a:ext uri="{FF2B5EF4-FFF2-40B4-BE49-F238E27FC236}">
                    <a16:creationId xmlns:a16="http://schemas.microsoft.com/office/drawing/2014/main" id="{8281CCC9-294E-4B6A-BF99-F7181B68D3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1" name="Line 35">
                <a:extLst>
                  <a:ext uri="{FF2B5EF4-FFF2-40B4-BE49-F238E27FC236}">
                    <a16:creationId xmlns:a16="http://schemas.microsoft.com/office/drawing/2014/main" id="{A969C68C-1CFC-406F-8993-AB00E4A713E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2" name="Line 36">
                <a:extLst>
                  <a:ext uri="{FF2B5EF4-FFF2-40B4-BE49-F238E27FC236}">
                    <a16:creationId xmlns:a16="http://schemas.microsoft.com/office/drawing/2014/main" id="{9D947238-449B-4479-9E54-188EA1DD0B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3" name="Line 37">
              <a:extLst>
                <a:ext uri="{FF2B5EF4-FFF2-40B4-BE49-F238E27FC236}">
                  <a16:creationId xmlns:a16="http://schemas.microsoft.com/office/drawing/2014/main" id="{2DEDEFA3-69D2-430E-B29C-749AF50F330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Line 38">
              <a:extLst>
                <a:ext uri="{FF2B5EF4-FFF2-40B4-BE49-F238E27FC236}">
                  <a16:creationId xmlns:a16="http://schemas.microsoft.com/office/drawing/2014/main" id="{29446E20-484A-4C6B-9A69-856AF7DA013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55" name="Rectangle 39">
            <a:extLst>
              <a:ext uri="{FF2B5EF4-FFF2-40B4-BE49-F238E27FC236}">
                <a16:creationId xmlns:a16="http://schemas.microsoft.com/office/drawing/2014/main" id="{0888678A-092B-4BA0-9E46-925A6C819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9256" name="Rectangle 40">
            <a:extLst>
              <a:ext uri="{FF2B5EF4-FFF2-40B4-BE49-F238E27FC236}">
                <a16:creationId xmlns:a16="http://schemas.microsoft.com/office/drawing/2014/main" id="{1FE812D1-1BE8-4472-BD47-F4C442A31D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9257" name="Rectangle 41">
            <a:extLst>
              <a:ext uri="{FF2B5EF4-FFF2-40B4-BE49-F238E27FC236}">
                <a16:creationId xmlns:a16="http://schemas.microsoft.com/office/drawing/2014/main" id="{A6241E0F-E42F-4697-9331-A84B8CE9AA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9258" name="Rectangle 42">
            <a:extLst>
              <a:ext uri="{FF2B5EF4-FFF2-40B4-BE49-F238E27FC236}">
                <a16:creationId xmlns:a16="http://schemas.microsoft.com/office/drawing/2014/main" id="{188A93D0-7242-4895-AA10-905B7C3E3A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A07285-A113-4512-B4EF-18FB09C2B99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259" name="Rectangle 43">
            <a:extLst>
              <a:ext uri="{FF2B5EF4-FFF2-40B4-BE49-F238E27FC236}">
                <a16:creationId xmlns:a16="http://schemas.microsoft.com/office/drawing/2014/main" id="{0BF76D2B-DEE4-44F4-A329-18BD7C1B4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FF"/>
            </a:gs>
            <a:gs pos="100000">
              <a:srgbClr val="93F9F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4EACB15-9E99-4433-BCC6-EDB59CD602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800">
                <a:solidFill>
                  <a:srgbClr val="CCFFFF"/>
                </a:solidFill>
              </a:rPr>
              <a:t>Принципы радиосвязи.</a:t>
            </a:r>
            <a:br>
              <a:rPr lang="ru-RU" altLang="ru-RU" sz="4800">
                <a:solidFill>
                  <a:srgbClr val="CCFFFF"/>
                </a:solidFill>
              </a:rPr>
            </a:br>
            <a:r>
              <a:rPr lang="ru-RU" altLang="ru-RU" sz="4800">
                <a:solidFill>
                  <a:srgbClr val="CCFFFF"/>
                </a:solidFill>
              </a:rPr>
              <a:t>Детектирование и модуляция.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3E513AE-86AD-46C3-AD99-2BED7FCB2B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Простейший радиоприёмник</a:t>
            </a:r>
          </a:p>
        </p:txBody>
      </p:sp>
      <p:pic>
        <p:nvPicPr>
          <p:cNvPr id="2052" name="Picture 4" descr="2">
            <a:extLst>
              <a:ext uri="{FF2B5EF4-FFF2-40B4-BE49-F238E27FC236}">
                <a16:creationId xmlns:a16="http://schemas.microsoft.com/office/drawing/2014/main" id="{1DC4DAB0-907F-4D1C-A1C1-E258A6882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616075"/>
            <a:ext cx="2951162" cy="35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32E34CAB-8415-46B3-A612-8C9E749C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3213100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600" b="1">
                <a:solidFill>
                  <a:srgbClr val="000000"/>
                </a:solidFill>
              </a:rPr>
              <a:t>1895год</a:t>
            </a:r>
          </a:p>
        </p:txBody>
      </p:sp>
      <p:pic>
        <p:nvPicPr>
          <p:cNvPr id="2054" name="Picture 6" descr="i?id=5234256&amp;tov=3">
            <a:extLst>
              <a:ext uri="{FF2B5EF4-FFF2-40B4-BE49-F238E27FC236}">
                <a16:creationId xmlns:a16="http://schemas.microsoft.com/office/drawing/2014/main" id="{C16CFE4F-299A-44F3-9EC8-3CA10DD53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895475"/>
            <a:ext cx="2932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A0C51F57-5FA6-49D3-9A23-F48EB2998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8476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990033"/>
                </a:solidFill>
              </a:rPr>
              <a:t>Попов А.С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FD9BACFB-F8C4-4ACC-ADBE-9B1219B8D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13325"/>
            <a:ext cx="1660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990033"/>
                </a:solidFill>
              </a:rPr>
              <a:t>Маркони Г.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0AC3410E-4F52-4F61-82B8-6C5E3F5B6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5800725"/>
            <a:ext cx="490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 физики в 11 классе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7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1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  <p:bldP spid="2050" grpId="3"/>
      <p:bldP spid="2051" grpId="0" build="p"/>
      <p:bldP spid="2051" grpId="1" build="p"/>
      <p:bldP spid="2053" grpId="0"/>
      <p:bldP spid="2055" grpId="0"/>
      <p:bldP spid="2056" grpId="0"/>
      <p:bldP spid="2058" grpId="0"/>
      <p:bldP spid="205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>
            <a:extLst>
              <a:ext uri="{FF2B5EF4-FFF2-40B4-BE49-F238E27FC236}">
                <a16:creationId xmlns:a16="http://schemas.microsoft.com/office/drawing/2014/main" id="{CCA51131-6583-4B0A-A1D1-FF7A059D02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7650" y="266700"/>
            <a:ext cx="8285163" cy="196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ru-RU" sz="360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 осуществляется </a:t>
            </a:r>
          </a:p>
        </p:txBody>
      </p:sp>
      <p:sp>
        <p:nvSpPr>
          <p:cNvPr id="21510" name="WordArt 6">
            <a:extLst>
              <a:ext uri="{FF2B5EF4-FFF2-40B4-BE49-F238E27FC236}">
                <a16:creationId xmlns:a16="http://schemas.microsoft.com/office/drawing/2014/main" id="{B02AF0F3-CE34-432D-B129-687AFEEC0A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97013" y="2722563"/>
            <a:ext cx="5200650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модуляция</a:t>
            </a:r>
          </a:p>
        </p:txBody>
      </p:sp>
      <p:sp>
        <p:nvSpPr>
          <p:cNvPr id="21511" name="WordArt 7">
            <a:extLst>
              <a:ext uri="{FF2B5EF4-FFF2-40B4-BE49-F238E27FC236}">
                <a16:creationId xmlns:a16="http://schemas.microsoft.com/office/drawing/2014/main" id="{0A1E5917-5D9B-4A0C-B9EF-78D0E08F7A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34288" y="3305175"/>
            <a:ext cx="682625" cy="727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</p:txBody>
      </p:sp>
      <p:sp>
        <p:nvSpPr>
          <p:cNvPr id="21512" name="WordArt 8">
            <a:extLst>
              <a:ext uri="{FF2B5EF4-FFF2-40B4-BE49-F238E27FC236}">
                <a16:creationId xmlns:a16="http://schemas.microsoft.com/office/drawing/2014/main" id="{6B3760EF-3BCC-4922-8805-7C5836A045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7038" y="4519613"/>
            <a:ext cx="7648575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детектирование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8999">
              <a:srgbClr val="99CCFF"/>
            </a:gs>
            <a:gs pos="19500">
              <a:srgbClr val="CC99FF"/>
            </a:gs>
            <a:gs pos="32000">
              <a:srgbClr val="9966FF"/>
            </a:gs>
            <a:gs pos="41001">
              <a:srgbClr val="99CCFF"/>
            </a:gs>
            <a:gs pos="50000">
              <a:srgbClr val="CCCCFF"/>
            </a:gs>
            <a:gs pos="59000">
              <a:srgbClr val="99CCFF"/>
            </a:gs>
            <a:gs pos="68000">
              <a:srgbClr val="9966FF"/>
            </a:gs>
            <a:gs pos="80500">
              <a:srgbClr val="CC99FF"/>
            </a:gs>
            <a:gs pos="91001">
              <a:srgbClr val="99CCFF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4" name="Oval 66">
            <a:extLst>
              <a:ext uri="{FF2B5EF4-FFF2-40B4-BE49-F238E27FC236}">
                <a16:creationId xmlns:a16="http://schemas.microsoft.com/office/drawing/2014/main" id="{CA2D4855-94A3-4D9D-955D-56AC7D78A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2247900"/>
            <a:ext cx="827088" cy="914400"/>
          </a:xfrm>
          <a:prstGeom prst="ellipse">
            <a:avLst/>
          </a:prstGeom>
          <a:solidFill>
            <a:srgbClr val="CCECFF"/>
          </a:solidFill>
          <a:ln w="444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9BAD680-FC7A-460D-9746-C0FE7D86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063" y="1727200"/>
            <a:ext cx="1290637" cy="2684463"/>
          </a:xfrm>
          <a:prstGeom prst="rect">
            <a:avLst/>
          </a:prstGeom>
          <a:solidFill>
            <a:srgbClr val="C0C0C0"/>
          </a:solidFill>
          <a:ln w="5715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A136CFB9-11FE-46D8-9F22-EEF14A9ED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930400"/>
            <a:ext cx="1089025" cy="1058863"/>
          </a:xfrm>
          <a:prstGeom prst="ellipse">
            <a:avLst/>
          </a:prstGeom>
          <a:solidFill>
            <a:srgbClr val="CCFFFF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AutoShape 15">
            <a:extLst>
              <a:ext uri="{FF2B5EF4-FFF2-40B4-BE49-F238E27FC236}">
                <a16:creationId xmlns:a16="http://schemas.microsoft.com/office/drawing/2014/main" id="{4130460A-23B7-475E-82C7-775BF7F64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3324225"/>
            <a:ext cx="158750" cy="1587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AutoShape 16">
            <a:extLst>
              <a:ext uri="{FF2B5EF4-FFF2-40B4-BE49-F238E27FC236}">
                <a16:creationId xmlns:a16="http://schemas.microsoft.com/office/drawing/2014/main" id="{1733B66A-0DB5-4262-ABF1-74AD0423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5" y="3338513"/>
            <a:ext cx="158750" cy="1587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AutoShape 17">
            <a:extLst>
              <a:ext uri="{FF2B5EF4-FFF2-40B4-BE49-F238E27FC236}">
                <a16:creationId xmlns:a16="http://schemas.microsoft.com/office/drawing/2014/main" id="{9DBCD517-4669-496C-8EE1-7EE59DAA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088" y="4165600"/>
            <a:ext cx="158750" cy="1587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158E19F2-49C7-4380-B395-1BB028535E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4238" y="3411538"/>
            <a:ext cx="536575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04376A7A-77BC-4324-AE3F-E49C4E4D66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78525" y="2641600"/>
            <a:ext cx="14288" cy="769938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0E7FDFA7-ABDE-43D7-8EEC-56BD383242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08563" y="2640013"/>
            <a:ext cx="989012" cy="1587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026A7472-1AAD-44D3-82A8-098F66A53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5388" y="2613025"/>
            <a:ext cx="0" cy="15875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0" name="Freeform 22">
            <a:extLst>
              <a:ext uri="{FF2B5EF4-FFF2-40B4-BE49-F238E27FC236}">
                <a16:creationId xmlns:a16="http://schemas.microsoft.com/office/drawing/2014/main" id="{84E8BD06-C586-403E-BEAA-60AC5E9E1876}"/>
              </a:ext>
            </a:extLst>
          </p:cNvPr>
          <p:cNvSpPr>
            <a:spLocks/>
          </p:cNvSpPr>
          <p:nvPr/>
        </p:nvSpPr>
        <p:spPr bwMode="auto">
          <a:xfrm>
            <a:off x="4902200" y="2771775"/>
            <a:ext cx="103188" cy="392113"/>
          </a:xfrm>
          <a:custGeom>
            <a:avLst/>
            <a:gdLst>
              <a:gd name="T0" fmla="*/ 65 w 65"/>
              <a:gd name="T1" fmla="*/ 0 h 247"/>
              <a:gd name="T2" fmla="*/ 1 w 65"/>
              <a:gd name="T3" fmla="*/ 64 h 247"/>
              <a:gd name="T4" fmla="*/ 56 w 65"/>
              <a:gd name="T5" fmla="*/ 92 h 247"/>
              <a:gd name="T6" fmla="*/ 1 w 65"/>
              <a:gd name="T7" fmla="*/ 128 h 247"/>
              <a:gd name="T8" fmla="*/ 65 w 65"/>
              <a:gd name="T9" fmla="*/ 174 h 247"/>
              <a:gd name="T10" fmla="*/ 1 w 65"/>
              <a:gd name="T11" fmla="*/ 211 h 247"/>
              <a:gd name="T12" fmla="*/ 65 w 65"/>
              <a:gd name="T13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47">
                <a:moveTo>
                  <a:pt x="65" y="0"/>
                </a:moveTo>
                <a:cubicBezTo>
                  <a:pt x="33" y="24"/>
                  <a:pt x="2" y="49"/>
                  <a:pt x="1" y="64"/>
                </a:cubicBezTo>
                <a:cubicBezTo>
                  <a:pt x="0" y="79"/>
                  <a:pt x="56" y="81"/>
                  <a:pt x="56" y="92"/>
                </a:cubicBezTo>
                <a:cubicBezTo>
                  <a:pt x="56" y="103"/>
                  <a:pt x="0" y="114"/>
                  <a:pt x="1" y="128"/>
                </a:cubicBezTo>
                <a:cubicBezTo>
                  <a:pt x="2" y="142"/>
                  <a:pt x="65" y="160"/>
                  <a:pt x="65" y="174"/>
                </a:cubicBezTo>
                <a:cubicBezTo>
                  <a:pt x="65" y="188"/>
                  <a:pt x="1" y="199"/>
                  <a:pt x="1" y="211"/>
                </a:cubicBezTo>
                <a:cubicBezTo>
                  <a:pt x="1" y="223"/>
                  <a:pt x="56" y="233"/>
                  <a:pt x="65" y="247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0CD0350F-E6AD-4F18-9FD2-C4CEB4D98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6813" y="3570288"/>
            <a:ext cx="0" cy="655637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DC38BF9D-1035-4132-9DA9-9E2C06327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6813" y="4238625"/>
            <a:ext cx="2017712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C3E3908E-DB19-4372-85E2-BB5B1AB81D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8238" y="3222625"/>
            <a:ext cx="14287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5" name="Freeform 27">
            <a:extLst>
              <a:ext uri="{FF2B5EF4-FFF2-40B4-BE49-F238E27FC236}">
                <a16:creationId xmlns:a16="http://schemas.microsoft.com/office/drawing/2014/main" id="{2C517E12-7828-409E-AFC4-8920712A38DB}"/>
              </a:ext>
            </a:extLst>
          </p:cNvPr>
          <p:cNvSpPr>
            <a:spLocks/>
          </p:cNvSpPr>
          <p:nvPr/>
        </p:nvSpPr>
        <p:spPr bwMode="auto">
          <a:xfrm>
            <a:off x="4916488" y="3176588"/>
            <a:ext cx="103187" cy="392112"/>
          </a:xfrm>
          <a:custGeom>
            <a:avLst/>
            <a:gdLst>
              <a:gd name="T0" fmla="*/ 65 w 65"/>
              <a:gd name="T1" fmla="*/ 0 h 247"/>
              <a:gd name="T2" fmla="*/ 1 w 65"/>
              <a:gd name="T3" fmla="*/ 64 h 247"/>
              <a:gd name="T4" fmla="*/ 56 w 65"/>
              <a:gd name="T5" fmla="*/ 92 h 247"/>
              <a:gd name="T6" fmla="*/ 1 w 65"/>
              <a:gd name="T7" fmla="*/ 128 h 247"/>
              <a:gd name="T8" fmla="*/ 65 w 65"/>
              <a:gd name="T9" fmla="*/ 174 h 247"/>
              <a:gd name="T10" fmla="*/ 1 w 65"/>
              <a:gd name="T11" fmla="*/ 211 h 247"/>
              <a:gd name="T12" fmla="*/ 65 w 65"/>
              <a:gd name="T13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47">
                <a:moveTo>
                  <a:pt x="65" y="0"/>
                </a:moveTo>
                <a:cubicBezTo>
                  <a:pt x="33" y="24"/>
                  <a:pt x="2" y="49"/>
                  <a:pt x="1" y="64"/>
                </a:cubicBezTo>
                <a:cubicBezTo>
                  <a:pt x="0" y="79"/>
                  <a:pt x="56" y="81"/>
                  <a:pt x="56" y="92"/>
                </a:cubicBezTo>
                <a:cubicBezTo>
                  <a:pt x="56" y="103"/>
                  <a:pt x="0" y="114"/>
                  <a:pt x="1" y="128"/>
                </a:cubicBezTo>
                <a:cubicBezTo>
                  <a:pt x="2" y="142"/>
                  <a:pt x="65" y="160"/>
                  <a:pt x="65" y="174"/>
                </a:cubicBezTo>
                <a:cubicBezTo>
                  <a:pt x="65" y="188"/>
                  <a:pt x="1" y="199"/>
                  <a:pt x="1" y="211"/>
                </a:cubicBezTo>
                <a:cubicBezTo>
                  <a:pt x="1" y="223"/>
                  <a:pt x="56" y="233"/>
                  <a:pt x="65" y="247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6" name="Line 28">
            <a:extLst>
              <a:ext uri="{FF2B5EF4-FFF2-40B4-BE49-F238E27FC236}">
                <a16:creationId xmlns:a16="http://schemas.microsoft.com/office/drawing/2014/main" id="{31D7D3E1-AB01-4624-8B29-CAE7D5007E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1788" y="2671763"/>
            <a:ext cx="14287" cy="652462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7" name="Line 29">
            <a:extLst>
              <a:ext uri="{FF2B5EF4-FFF2-40B4-BE49-F238E27FC236}">
                <a16:creationId xmlns:a16="http://schemas.microsoft.com/office/drawing/2014/main" id="{0CBE0FED-F7F2-4103-A4A5-6FCF142A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8913" y="3295650"/>
            <a:ext cx="317500" cy="14288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9" name="Line 31">
            <a:extLst>
              <a:ext uri="{FF2B5EF4-FFF2-40B4-BE49-F238E27FC236}">
                <a16:creationId xmlns:a16="http://schemas.microsoft.com/office/drawing/2014/main" id="{92879485-851E-4EA9-9062-933186A82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3484563"/>
            <a:ext cx="290513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0" name="Line 32">
            <a:extLst>
              <a:ext uri="{FF2B5EF4-FFF2-40B4-BE49-F238E27FC236}">
                <a16:creationId xmlns:a16="http://schemas.microsoft.com/office/drawing/2014/main" id="{F204ED9C-6039-4E8D-84FD-347150A19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1950" y="3497263"/>
            <a:ext cx="0" cy="769937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1" name="AutoShape 33">
            <a:extLst>
              <a:ext uri="{FF2B5EF4-FFF2-40B4-BE49-F238E27FC236}">
                <a16:creationId xmlns:a16="http://schemas.microsoft.com/office/drawing/2014/main" id="{CCB8D4A6-D5A2-4DBF-8380-3EE637B7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2611438"/>
            <a:ext cx="95250" cy="79375"/>
          </a:xfrm>
          <a:prstGeom prst="flowChartConnector">
            <a:avLst/>
          </a:prstGeom>
          <a:solidFill>
            <a:srgbClr val="000000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AutoShape 34">
            <a:extLst>
              <a:ext uri="{FF2B5EF4-FFF2-40B4-BE49-F238E27FC236}">
                <a16:creationId xmlns:a16="http://schemas.microsoft.com/office/drawing/2014/main" id="{4B405616-30B3-4CF4-B749-DFDDA5D53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4179888"/>
            <a:ext cx="109537" cy="95250"/>
          </a:xfrm>
          <a:prstGeom prst="flowChartConnector">
            <a:avLst/>
          </a:prstGeom>
          <a:solidFill>
            <a:srgbClr val="000000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AutoShape 35">
            <a:extLst>
              <a:ext uri="{FF2B5EF4-FFF2-40B4-BE49-F238E27FC236}">
                <a16:creationId xmlns:a16="http://schemas.microsoft.com/office/drawing/2014/main" id="{51021593-83CA-4927-B782-7A7A08734A8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207000" y="4210050"/>
            <a:ext cx="111125" cy="85725"/>
          </a:xfrm>
          <a:prstGeom prst="flowChartConnector">
            <a:avLst/>
          </a:prstGeom>
          <a:solidFill>
            <a:srgbClr val="000000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AutoShape 37">
            <a:extLst>
              <a:ext uri="{FF2B5EF4-FFF2-40B4-BE49-F238E27FC236}">
                <a16:creationId xmlns:a16="http://schemas.microsoft.com/office/drawing/2014/main" id="{8F98797D-1B51-46B8-97C4-654D80FE2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5325" y="7924800"/>
            <a:ext cx="152400" cy="1238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Line 38">
            <a:extLst>
              <a:ext uri="{FF2B5EF4-FFF2-40B4-BE49-F238E27FC236}">
                <a16:creationId xmlns:a16="http://schemas.microsoft.com/office/drawing/2014/main" id="{B6CB543C-B00F-4FF7-923E-31216A63AF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4288" y="1857375"/>
            <a:ext cx="0" cy="71120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7" name="Line 39">
            <a:extLst>
              <a:ext uri="{FF2B5EF4-FFF2-40B4-BE49-F238E27FC236}">
                <a16:creationId xmlns:a16="http://schemas.microsoft.com/office/drawing/2014/main" id="{D1A14676-DA80-48B5-BC86-EB4406DF06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52688" y="1828800"/>
            <a:ext cx="2670175" cy="42863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8" name="Line 40">
            <a:extLst>
              <a:ext uri="{FF2B5EF4-FFF2-40B4-BE49-F238E27FC236}">
                <a16:creationId xmlns:a16="http://schemas.microsoft.com/office/drawing/2014/main" id="{8CE63A83-3F8C-49CE-A503-D455B033B7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6975" y="1855788"/>
            <a:ext cx="14288" cy="436562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9" name="Line 41">
            <a:extLst>
              <a:ext uri="{FF2B5EF4-FFF2-40B4-BE49-F238E27FC236}">
                <a16:creationId xmlns:a16="http://schemas.microsoft.com/office/drawing/2014/main" id="{431DCE48-7821-4D59-A544-0E2E8B9CF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6975" y="2290763"/>
            <a:ext cx="304800" cy="334962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0" name="Line 42">
            <a:extLst>
              <a:ext uri="{FF2B5EF4-FFF2-40B4-BE49-F238E27FC236}">
                <a16:creationId xmlns:a16="http://schemas.microsoft.com/office/drawing/2014/main" id="{302BE58B-4D92-4134-A3CA-C96CEFCA4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8925" y="2409825"/>
            <a:ext cx="0" cy="49212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1" name="Line 43">
            <a:extLst>
              <a:ext uri="{FF2B5EF4-FFF2-40B4-BE49-F238E27FC236}">
                <a16:creationId xmlns:a16="http://schemas.microsoft.com/office/drawing/2014/main" id="{0ADFFCA0-DACE-4DFD-9379-046C64F979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1588" y="2592388"/>
            <a:ext cx="290512" cy="51117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2" name="Line 44">
            <a:extLst>
              <a:ext uri="{FF2B5EF4-FFF2-40B4-BE49-F238E27FC236}">
                <a16:creationId xmlns:a16="http://schemas.microsoft.com/office/drawing/2014/main" id="{CDACF1E0-91EC-4D63-B648-72B8C6213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0" y="3133725"/>
            <a:ext cx="14288" cy="2468563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3" name="Line 45">
            <a:extLst>
              <a:ext uri="{FF2B5EF4-FFF2-40B4-BE49-F238E27FC236}">
                <a16:creationId xmlns:a16="http://schemas.microsoft.com/office/drawing/2014/main" id="{9E777266-C45B-4B62-B169-32BF9A487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6975" y="5602288"/>
            <a:ext cx="1014413" cy="14287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4" name="Line 46">
            <a:extLst>
              <a:ext uri="{FF2B5EF4-FFF2-40B4-BE49-F238E27FC236}">
                <a16:creationId xmlns:a16="http://schemas.microsoft.com/office/drawing/2014/main" id="{823CF978-081F-4FB1-A3E0-14A9AB671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7263" y="5443538"/>
            <a:ext cx="0" cy="40640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5" name="Line 47">
            <a:extLst>
              <a:ext uri="{FF2B5EF4-FFF2-40B4-BE49-F238E27FC236}">
                <a16:creationId xmlns:a16="http://schemas.microsoft.com/office/drawing/2014/main" id="{F9680EB0-105A-44F3-90AA-D462F2655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1725" y="5529263"/>
            <a:ext cx="0" cy="17462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6" name="Line 48">
            <a:extLst>
              <a:ext uri="{FF2B5EF4-FFF2-40B4-BE49-F238E27FC236}">
                <a16:creationId xmlns:a16="http://schemas.microsoft.com/office/drawing/2014/main" id="{7A489C32-E0D2-4ECE-9150-BA07A241A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7438" y="5630863"/>
            <a:ext cx="203200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7" name="Line 49">
            <a:extLst>
              <a:ext uri="{FF2B5EF4-FFF2-40B4-BE49-F238E27FC236}">
                <a16:creationId xmlns:a16="http://schemas.microsoft.com/office/drawing/2014/main" id="{3DC813BF-C27C-48BB-955F-946CFA49D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5616575"/>
            <a:ext cx="233362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8" name="Line 50">
            <a:extLst>
              <a:ext uri="{FF2B5EF4-FFF2-40B4-BE49-F238E27FC236}">
                <a16:creationId xmlns:a16="http://schemas.microsoft.com/office/drawing/2014/main" id="{6A31BD95-B936-4910-8128-C0C33511E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0" y="5602288"/>
            <a:ext cx="217488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79" name="Line 51">
            <a:extLst>
              <a:ext uri="{FF2B5EF4-FFF2-40B4-BE49-F238E27FC236}">
                <a16:creationId xmlns:a16="http://schemas.microsoft.com/office/drawing/2014/main" id="{88F603A3-D34F-4408-940D-B74560377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700" y="5427663"/>
            <a:ext cx="14288" cy="420687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0" name="Line 52">
            <a:extLst>
              <a:ext uri="{FF2B5EF4-FFF2-40B4-BE49-F238E27FC236}">
                <a16:creationId xmlns:a16="http://schemas.microsoft.com/office/drawing/2014/main" id="{2787D75B-39BE-40D4-8699-837CCC98C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5529263"/>
            <a:ext cx="14287" cy="17462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1" name="Line 53">
            <a:extLst>
              <a:ext uri="{FF2B5EF4-FFF2-40B4-BE49-F238E27FC236}">
                <a16:creationId xmlns:a16="http://schemas.microsoft.com/office/drawing/2014/main" id="{41102A3D-B15C-477C-8C36-0E698EAA4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0750" y="5600700"/>
            <a:ext cx="538163" cy="1587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2" name="Line 54">
            <a:extLst>
              <a:ext uri="{FF2B5EF4-FFF2-40B4-BE49-F238E27FC236}">
                <a16:creationId xmlns:a16="http://schemas.microsoft.com/office/drawing/2014/main" id="{BB6A3AFC-87C8-4BB6-A086-75B27C530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3038" y="5110163"/>
            <a:ext cx="0" cy="477837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3" name="Freeform 55">
            <a:extLst>
              <a:ext uri="{FF2B5EF4-FFF2-40B4-BE49-F238E27FC236}">
                <a16:creationId xmlns:a16="http://schemas.microsoft.com/office/drawing/2014/main" id="{7A8695AE-F57C-4D07-888A-83162C612DDA}"/>
              </a:ext>
            </a:extLst>
          </p:cNvPr>
          <p:cNvSpPr>
            <a:spLocks/>
          </p:cNvSpPr>
          <p:nvPr/>
        </p:nvSpPr>
        <p:spPr bwMode="auto">
          <a:xfrm>
            <a:off x="5540375" y="4700588"/>
            <a:ext cx="103188" cy="392112"/>
          </a:xfrm>
          <a:custGeom>
            <a:avLst/>
            <a:gdLst>
              <a:gd name="T0" fmla="*/ 65 w 65"/>
              <a:gd name="T1" fmla="*/ 0 h 247"/>
              <a:gd name="T2" fmla="*/ 1 w 65"/>
              <a:gd name="T3" fmla="*/ 64 h 247"/>
              <a:gd name="T4" fmla="*/ 56 w 65"/>
              <a:gd name="T5" fmla="*/ 92 h 247"/>
              <a:gd name="T6" fmla="*/ 1 w 65"/>
              <a:gd name="T7" fmla="*/ 128 h 247"/>
              <a:gd name="T8" fmla="*/ 65 w 65"/>
              <a:gd name="T9" fmla="*/ 174 h 247"/>
              <a:gd name="T10" fmla="*/ 1 w 65"/>
              <a:gd name="T11" fmla="*/ 211 h 247"/>
              <a:gd name="T12" fmla="*/ 65 w 65"/>
              <a:gd name="T13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47">
                <a:moveTo>
                  <a:pt x="65" y="0"/>
                </a:moveTo>
                <a:cubicBezTo>
                  <a:pt x="33" y="24"/>
                  <a:pt x="2" y="49"/>
                  <a:pt x="1" y="64"/>
                </a:cubicBezTo>
                <a:cubicBezTo>
                  <a:pt x="0" y="79"/>
                  <a:pt x="56" y="81"/>
                  <a:pt x="56" y="92"/>
                </a:cubicBezTo>
                <a:cubicBezTo>
                  <a:pt x="56" y="103"/>
                  <a:pt x="0" y="114"/>
                  <a:pt x="1" y="128"/>
                </a:cubicBezTo>
                <a:cubicBezTo>
                  <a:pt x="2" y="142"/>
                  <a:pt x="65" y="160"/>
                  <a:pt x="65" y="174"/>
                </a:cubicBezTo>
                <a:cubicBezTo>
                  <a:pt x="65" y="188"/>
                  <a:pt x="1" y="199"/>
                  <a:pt x="1" y="211"/>
                </a:cubicBezTo>
                <a:cubicBezTo>
                  <a:pt x="1" y="223"/>
                  <a:pt x="56" y="233"/>
                  <a:pt x="65" y="247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4" name="Line 56">
            <a:extLst>
              <a:ext uri="{FF2B5EF4-FFF2-40B4-BE49-F238E27FC236}">
                <a16:creationId xmlns:a16="http://schemas.microsoft.com/office/drawing/2014/main" id="{4F18A17D-5B17-4F8B-BAC1-24C1CC2362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8750" y="4267200"/>
            <a:ext cx="0" cy="493713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5" name="Freeform 57">
            <a:extLst>
              <a:ext uri="{FF2B5EF4-FFF2-40B4-BE49-F238E27FC236}">
                <a16:creationId xmlns:a16="http://schemas.microsoft.com/office/drawing/2014/main" id="{EA7B20EF-032F-4EAB-AEC4-A184C461C3A6}"/>
              </a:ext>
            </a:extLst>
          </p:cNvPr>
          <p:cNvSpPr>
            <a:spLocks/>
          </p:cNvSpPr>
          <p:nvPr/>
        </p:nvSpPr>
        <p:spPr bwMode="auto">
          <a:xfrm flipH="1">
            <a:off x="5219700" y="4702175"/>
            <a:ext cx="144463" cy="404813"/>
          </a:xfrm>
          <a:custGeom>
            <a:avLst/>
            <a:gdLst>
              <a:gd name="T0" fmla="*/ 65 w 65"/>
              <a:gd name="T1" fmla="*/ 0 h 247"/>
              <a:gd name="T2" fmla="*/ 1 w 65"/>
              <a:gd name="T3" fmla="*/ 64 h 247"/>
              <a:gd name="T4" fmla="*/ 56 w 65"/>
              <a:gd name="T5" fmla="*/ 92 h 247"/>
              <a:gd name="T6" fmla="*/ 1 w 65"/>
              <a:gd name="T7" fmla="*/ 128 h 247"/>
              <a:gd name="T8" fmla="*/ 65 w 65"/>
              <a:gd name="T9" fmla="*/ 174 h 247"/>
              <a:gd name="T10" fmla="*/ 1 w 65"/>
              <a:gd name="T11" fmla="*/ 211 h 247"/>
              <a:gd name="T12" fmla="*/ 65 w 65"/>
              <a:gd name="T13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47">
                <a:moveTo>
                  <a:pt x="65" y="0"/>
                </a:moveTo>
                <a:cubicBezTo>
                  <a:pt x="33" y="24"/>
                  <a:pt x="2" y="49"/>
                  <a:pt x="1" y="64"/>
                </a:cubicBezTo>
                <a:cubicBezTo>
                  <a:pt x="0" y="79"/>
                  <a:pt x="56" y="81"/>
                  <a:pt x="56" y="92"/>
                </a:cubicBezTo>
                <a:cubicBezTo>
                  <a:pt x="56" y="103"/>
                  <a:pt x="0" y="114"/>
                  <a:pt x="1" y="128"/>
                </a:cubicBezTo>
                <a:cubicBezTo>
                  <a:pt x="2" y="142"/>
                  <a:pt x="65" y="160"/>
                  <a:pt x="65" y="174"/>
                </a:cubicBezTo>
                <a:cubicBezTo>
                  <a:pt x="65" y="188"/>
                  <a:pt x="1" y="199"/>
                  <a:pt x="1" y="211"/>
                </a:cubicBezTo>
                <a:cubicBezTo>
                  <a:pt x="1" y="223"/>
                  <a:pt x="56" y="233"/>
                  <a:pt x="65" y="247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6" name="Line 58">
            <a:extLst>
              <a:ext uri="{FF2B5EF4-FFF2-40B4-BE49-F238E27FC236}">
                <a16:creationId xmlns:a16="http://schemas.microsoft.com/office/drawing/2014/main" id="{36D5A7FE-8610-4CD8-93ED-73751CA70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4988" y="4702175"/>
            <a:ext cx="508000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7" name="Line 59">
            <a:extLst>
              <a:ext uri="{FF2B5EF4-FFF2-40B4-BE49-F238E27FC236}">
                <a16:creationId xmlns:a16="http://schemas.microsoft.com/office/drawing/2014/main" id="{39DE018C-CF1F-4705-8C9A-648CAF0D6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6575" y="5094288"/>
            <a:ext cx="493713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8" name="Line 60">
            <a:extLst>
              <a:ext uri="{FF2B5EF4-FFF2-40B4-BE49-F238E27FC236}">
                <a16:creationId xmlns:a16="http://schemas.microsoft.com/office/drawing/2014/main" id="{76902449-E7A7-4749-B2D6-C17AD10D7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0363" y="4702175"/>
            <a:ext cx="1587" cy="47942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89" name="AutoShape 61">
            <a:extLst>
              <a:ext uri="{FF2B5EF4-FFF2-40B4-BE49-F238E27FC236}">
                <a16:creationId xmlns:a16="http://schemas.microsoft.com/office/drawing/2014/main" id="{21D249D1-AE34-48A6-9EC2-A450D008C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225" y="4673600"/>
            <a:ext cx="109538" cy="95250"/>
          </a:xfrm>
          <a:prstGeom prst="flowChartConnector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90" name="AutoShape 62">
            <a:extLst>
              <a:ext uri="{FF2B5EF4-FFF2-40B4-BE49-F238E27FC236}">
                <a16:creationId xmlns:a16="http://schemas.microsoft.com/office/drawing/2014/main" id="{25991219-7941-4030-B42D-AE27EE810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388" y="5065713"/>
            <a:ext cx="109537" cy="95250"/>
          </a:xfrm>
          <a:prstGeom prst="flowChartConnector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92" name="Freeform 64">
            <a:extLst>
              <a:ext uri="{FF2B5EF4-FFF2-40B4-BE49-F238E27FC236}">
                <a16:creationId xmlns:a16="http://schemas.microsoft.com/office/drawing/2014/main" id="{13FF0B38-E796-49C6-9CD1-0FCD33486B7A}"/>
              </a:ext>
            </a:extLst>
          </p:cNvPr>
          <p:cNvSpPr>
            <a:spLocks/>
          </p:cNvSpPr>
          <p:nvPr/>
        </p:nvSpPr>
        <p:spPr bwMode="auto">
          <a:xfrm>
            <a:off x="6037263" y="4876800"/>
            <a:ext cx="187325" cy="73025"/>
          </a:xfrm>
          <a:custGeom>
            <a:avLst/>
            <a:gdLst>
              <a:gd name="T0" fmla="*/ 0 w 118"/>
              <a:gd name="T1" fmla="*/ 46 h 46"/>
              <a:gd name="T2" fmla="*/ 36 w 118"/>
              <a:gd name="T3" fmla="*/ 0 h 46"/>
              <a:gd name="T4" fmla="*/ 73 w 118"/>
              <a:gd name="T5" fmla="*/ 46 h 46"/>
              <a:gd name="T6" fmla="*/ 118 w 118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8" h="46">
                <a:moveTo>
                  <a:pt x="0" y="46"/>
                </a:moveTo>
                <a:cubicBezTo>
                  <a:pt x="12" y="23"/>
                  <a:pt x="24" y="0"/>
                  <a:pt x="36" y="0"/>
                </a:cubicBezTo>
                <a:cubicBezTo>
                  <a:pt x="48" y="0"/>
                  <a:pt x="59" y="46"/>
                  <a:pt x="73" y="46"/>
                </a:cubicBezTo>
                <a:cubicBezTo>
                  <a:pt x="87" y="46"/>
                  <a:pt x="109" y="5"/>
                  <a:pt x="118" y="0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93" name="Text Box 65">
            <a:extLst>
              <a:ext uri="{FF2B5EF4-FFF2-40B4-BE49-F238E27FC236}">
                <a16:creationId xmlns:a16="http://schemas.microsoft.com/office/drawing/2014/main" id="{1998E7F1-AEFD-4BAB-BADD-1CBCFA63B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4716463"/>
            <a:ext cx="971550" cy="514350"/>
          </a:xfrm>
          <a:prstGeom prst="rect">
            <a:avLst/>
          </a:prstGeom>
          <a:noFill/>
          <a:ln w="57150">
            <a:solidFill>
              <a:srgbClr val="3333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rgbClr val="660033"/>
                </a:solidFill>
              </a:rPr>
              <a:t>U</a:t>
            </a:r>
            <a:r>
              <a:rPr lang="ru-RU" altLang="ru-RU" sz="2400">
                <a:solidFill>
                  <a:srgbClr val="660033"/>
                </a:solidFill>
                <a:latin typeface="Times New Roman" panose="02020603050405020304" pitchFamily="18" charset="0"/>
              </a:rPr>
              <a:t>зв</a:t>
            </a:r>
          </a:p>
        </p:txBody>
      </p:sp>
      <p:sp>
        <p:nvSpPr>
          <p:cNvPr id="22595" name="Line 67">
            <a:extLst>
              <a:ext uri="{FF2B5EF4-FFF2-40B4-BE49-F238E27FC236}">
                <a16:creationId xmlns:a16="http://schemas.microsoft.com/office/drawing/2014/main" id="{D8E84512-006D-428C-A710-EB1BB000D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638425"/>
            <a:ext cx="1509712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64" name="AutoShape 36">
            <a:extLst>
              <a:ext uri="{FF2B5EF4-FFF2-40B4-BE49-F238E27FC236}">
                <a16:creationId xmlns:a16="http://schemas.microsoft.com/office/drawing/2014/main" id="{0A99CD5F-EE44-46E2-8F2E-E54545D67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38" y="2555875"/>
            <a:ext cx="146050" cy="123825"/>
          </a:xfrm>
          <a:prstGeom prst="flowChartConnector">
            <a:avLst/>
          </a:prstGeom>
          <a:solidFill>
            <a:srgbClr val="00CCFF"/>
          </a:solidFill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99" name="Freeform 71">
            <a:extLst>
              <a:ext uri="{FF2B5EF4-FFF2-40B4-BE49-F238E27FC236}">
                <a16:creationId xmlns:a16="http://schemas.microsoft.com/office/drawing/2014/main" id="{B86347BF-1525-45A9-9954-F4E3222831CB}"/>
              </a:ext>
            </a:extLst>
          </p:cNvPr>
          <p:cNvSpPr>
            <a:spLocks/>
          </p:cNvSpPr>
          <p:nvPr/>
        </p:nvSpPr>
        <p:spPr bwMode="auto">
          <a:xfrm flipH="1">
            <a:off x="4275138" y="2782888"/>
            <a:ext cx="87312" cy="404812"/>
          </a:xfrm>
          <a:custGeom>
            <a:avLst/>
            <a:gdLst>
              <a:gd name="T0" fmla="*/ 65 w 65"/>
              <a:gd name="T1" fmla="*/ 0 h 247"/>
              <a:gd name="T2" fmla="*/ 1 w 65"/>
              <a:gd name="T3" fmla="*/ 64 h 247"/>
              <a:gd name="T4" fmla="*/ 56 w 65"/>
              <a:gd name="T5" fmla="*/ 92 h 247"/>
              <a:gd name="T6" fmla="*/ 1 w 65"/>
              <a:gd name="T7" fmla="*/ 128 h 247"/>
              <a:gd name="T8" fmla="*/ 65 w 65"/>
              <a:gd name="T9" fmla="*/ 174 h 247"/>
              <a:gd name="T10" fmla="*/ 1 w 65"/>
              <a:gd name="T11" fmla="*/ 211 h 247"/>
              <a:gd name="T12" fmla="*/ 65 w 65"/>
              <a:gd name="T13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47">
                <a:moveTo>
                  <a:pt x="65" y="0"/>
                </a:moveTo>
                <a:cubicBezTo>
                  <a:pt x="33" y="24"/>
                  <a:pt x="2" y="49"/>
                  <a:pt x="1" y="64"/>
                </a:cubicBezTo>
                <a:cubicBezTo>
                  <a:pt x="0" y="79"/>
                  <a:pt x="56" y="81"/>
                  <a:pt x="56" y="92"/>
                </a:cubicBezTo>
                <a:cubicBezTo>
                  <a:pt x="56" y="103"/>
                  <a:pt x="0" y="114"/>
                  <a:pt x="1" y="128"/>
                </a:cubicBezTo>
                <a:cubicBezTo>
                  <a:pt x="2" y="142"/>
                  <a:pt x="65" y="160"/>
                  <a:pt x="65" y="174"/>
                </a:cubicBezTo>
                <a:cubicBezTo>
                  <a:pt x="65" y="188"/>
                  <a:pt x="1" y="199"/>
                  <a:pt x="1" y="211"/>
                </a:cubicBezTo>
                <a:cubicBezTo>
                  <a:pt x="1" y="223"/>
                  <a:pt x="56" y="233"/>
                  <a:pt x="65" y="247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00" name="Line 72">
            <a:extLst>
              <a:ext uri="{FF2B5EF4-FFF2-40B4-BE49-F238E27FC236}">
                <a16:creationId xmlns:a16="http://schemas.microsoft.com/office/drawing/2014/main" id="{0725D823-ABF4-48D9-9FF8-EB9741B1D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08475" y="2624138"/>
            <a:ext cx="1588" cy="20637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02" name="Freeform 74">
            <a:extLst>
              <a:ext uri="{FF2B5EF4-FFF2-40B4-BE49-F238E27FC236}">
                <a16:creationId xmlns:a16="http://schemas.microsoft.com/office/drawing/2014/main" id="{AD9B272C-03C9-4B27-9719-4B1A91DAC0D4}"/>
              </a:ext>
            </a:extLst>
          </p:cNvPr>
          <p:cNvSpPr>
            <a:spLocks/>
          </p:cNvSpPr>
          <p:nvPr/>
        </p:nvSpPr>
        <p:spPr bwMode="auto">
          <a:xfrm flipH="1">
            <a:off x="4259263" y="3040063"/>
            <a:ext cx="87312" cy="404812"/>
          </a:xfrm>
          <a:custGeom>
            <a:avLst/>
            <a:gdLst>
              <a:gd name="T0" fmla="*/ 65 w 65"/>
              <a:gd name="T1" fmla="*/ 0 h 247"/>
              <a:gd name="T2" fmla="*/ 1 w 65"/>
              <a:gd name="T3" fmla="*/ 64 h 247"/>
              <a:gd name="T4" fmla="*/ 56 w 65"/>
              <a:gd name="T5" fmla="*/ 92 h 247"/>
              <a:gd name="T6" fmla="*/ 1 w 65"/>
              <a:gd name="T7" fmla="*/ 128 h 247"/>
              <a:gd name="T8" fmla="*/ 65 w 65"/>
              <a:gd name="T9" fmla="*/ 174 h 247"/>
              <a:gd name="T10" fmla="*/ 1 w 65"/>
              <a:gd name="T11" fmla="*/ 211 h 247"/>
              <a:gd name="T12" fmla="*/ 65 w 65"/>
              <a:gd name="T13" fmla="*/ 247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247">
                <a:moveTo>
                  <a:pt x="65" y="0"/>
                </a:moveTo>
                <a:cubicBezTo>
                  <a:pt x="33" y="24"/>
                  <a:pt x="2" y="49"/>
                  <a:pt x="1" y="64"/>
                </a:cubicBezTo>
                <a:cubicBezTo>
                  <a:pt x="0" y="79"/>
                  <a:pt x="56" y="81"/>
                  <a:pt x="56" y="92"/>
                </a:cubicBezTo>
                <a:cubicBezTo>
                  <a:pt x="56" y="103"/>
                  <a:pt x="0" y="114"/>
                  <a:pt x="1" y="128"/>
                </a:cubicBezTo>
                <a:cubicBezTo>
                  <a:pt x="2" y="142"/>
                  <a:pt x="65" y="160"/>
                  <a:pt x="65" y="174"/>
                </a:cubicBezTo>
                <a:cubicBezTo>
                  <a:pt x="65" y="188"/>
                  <a:pt x="1" y="199"/>
                  <a:pt x="1" y="211"/>
                </a:cubicBezTo>
                <a:cubicBezTo>
                  <a:pt x="1" y="223"/>
                  <a:pt x="56" y="233"/>
                  <a:pt x="65" y="247"/>
                </a:cubicBezTo>
              </a:path>
            </a:pathLst>
          </a:custGeom>
          <a:noFill/>
          <a:ln w="57150" cmpd="sng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03" name="Line 75">
            <a:extLst>
              <a:ext uri="{FF2B5EF4-FFF2-40B4-BE49-F238E27FC236}">
                <a16:creationId xmlns:a16="http://schemas.microsoft.com/office/drawing/2014/main" id="{B2E42F8B-9599-46D5-9425-985BA8FCBA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3398838"/>
            <a:ext cx="0" cy="822325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04" name="Line 76">
            <a:extLst>
              <a:ext uri="{FF2B5EF4-FFF2-40B4-BE49-F238E27FC236}">
                <a16:creationId xmlns:a16="http://schemas.microsoft.com/office/drawing/2014/main" id="{6FB030FF-0F04-440F-9049-F2A7089321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8563" y="4251325"/>
            <a:ext cx="1844675" cy="0"/>
          </a:xfrm>
          <a:prstGeom prst="line">
            <a:avLst/>
          </a:prstGeom>
          <a:noFill/>
          <a:ln w="571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607" name="WordArt 79">
            <a:extLst>
              <a:ext uri="{FF2B5EF4-FFF2-40B4-BE49-F238E27FC236}">
                <a16:creationId xmlns:a16="http://schemas.microsoft.com/office/drawing/2014/main" id="{B29CB863-D099-4061-B6B6-EF592A28BD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1338" y="263525"/>
            <a:ext cx="7829550" cy="89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</a:rPr>
              <a:t>АМПЛИТУДНАЯ МОДУЛЯЦИЯ</a:t>
            </a:r>
          </a:p>
        </p:txBody>
      </p:sp>
      <p:sp>
        <p:nvSpPr>
          <p:cNvPr id="22608" name="Text Box 80">
            <a:extLst>
              <a:ext uri="{FF2B5EF4-FFF2-40B4-BE49-F238E27FC236}">
                <a16:creationId xmlns:a16="http://schemas.microsoft.com/office/drawing/2014/main" id="{1BAE6155-BA5D-4AB0-BFEC-C2AEF96B3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837238"/>
            <a:ext cx="1265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660033"/>
                </a:solidFill>
                <a:latin typeface="Times New Roman" panose="02020603050405020304" pitchFamily="18" charset="0"/>
              </a:rPr>
              <a:t>Рис. 1</a:t>
            </a:r>
          </a:p>
        </p:txBody>
      </p:sp>
      <p:pic>
        <p:nvPicPr>
          <p:cNvPr id="22612" name="Picture 84" descr="Амплитудная модуляция">
            <a:extLst>
              <a:ext uri="{FF2B5EF4-FFF2-40B4-BE49-F238E27FC236}">
                <a16:creationId xmlns:a16="http://schemas.microsoft.com/office/drawing/2014/main" id="{87B21EB3-38F3-43B3-93C4-127B9DDD0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6540500" y="2246313"/>
            <a:ext cx="10287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13" name="Oval 85">
            <a:extLst>
              <a:ext uri="{FF2B5EF4-FFF2-40B4-BE49-F238E27FC236}">
                <a16:creationId xmlns:a16="http://schemas.microsoft.com/office/drawing/2014/main" id="{1915C25A-6A6F-4F92-BC21-C182081B2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100" y="4164013"/>
            <a:ext cx="88900" cy="889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10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000" fill="hold"/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3" grpId="0" animBg="1"/>
      <p:bldP spid="226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FF00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>
            <a:extLst>
              <a:ext uri="{FF2B5EF4-FFF2-40B4-BE49-F238E27FC236}">
                <a16:creationId xmlns:a16="http://schemas.microsoft.com/office/drawing/2014/main" id="{717E00FD-94E7-418C-B3E7-C11289DE8B0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258964">
            <a:off x="404813" y="889000"/>
            <a:ext cx="8224837" cy="24495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42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A603AB"/>
              </a:contourClr>
            </a:sp3d>
          </a:bodyPr>
          <a:lstStyle/>
          <a:p>
            <a:pPr algn="ctr"/>
            <a:r>
              <a:rPr lang="ru-RU" sz="3600" b="1" i="1" kern="10" normalizeH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rect">
                    <a:fillToRect l="100000" t="100000"/>
                  </a:path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ДЕТЕКТИРОВАНИЕ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9000">
              <a:srgbClr val="CC99FF"/>
            </a:gs>
            <a:gs pos="64000">
              <a:srgbClr val="9966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Line 4">
            <a:extLst>
              <a:ext uri="{FF2B5EF4-FFF2-40B4-BE49-F238E27FC236}">
                <a16:creationId xmlns:a16="http://schemas.microsoft.com/office/drawing/2014/main" id="{5D77A96E-04F2-4CFD-98DC-72CB46068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3325" y="1644650"/>
            <a:ext cx="28575" cy="137160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661487DE-89A9-4C56-849D-FFCE3E2CC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2979738"/>
            <a:ext cx="95250" cy="49212"/>
          </a:xfrm>
          <a:prstGeom prst="flowChartConnector">
            <a:avLst/>
          </a:prstGeom>
          <a:solidFill>
            <a:srgbClr val="3366FF"/>
          </a:solidFill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C27438AB-A970-4062-971F-1D59D1AFD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5238" y="1660525"/>
            <a:ext cx="3078162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459BFD58-02AB-4C59-99F8-FF7E0E246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1631950"/>
            <a:ext cx="31750" cy="1127125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26FDE619-E813-4A1F-AB4A-A94C49736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0" y="2773363"/>
            <a:ext cx="381000" cy="1204912"/>
          </a:xfrm>
          <a:prstGeom prst="rect">
            <a:avLst/>
          </a:prstGeom>
          <a:solidFill>
            <a:srgbClr val="99CCFF">
              <a:alpha val="59000"/>
            </a:srgbClr>
          </a:solidFill>
          <a:ln w="381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1D54F1AC-54B2-4F0F-A6E3-9CDB6EEC8B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0063" y="3946525"/>
            <a:ext cx="31750" cy="1008063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9E177B35-0DE0-4712-B79E-2B1A4F097E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74750" y="4905375"/>
            <a:ext cx="3122613" cy="15875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FFEC6E5A-0636-4CB2-A7A8-D76015856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549650"/>
            <a:ext cx="15875" cy="1385888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6" name="AutoShape 14">
            <a:extLst>
              <a:ext uri="{FF2B5EF4-FFF2-40B4-BE49-F238E27FC236}">
                <a16:creationId xmlns:a16="http://schemas.microsoft.com/office/drawing/2014/main" id="{2C6293AB-70B2-4312-B4EC-5986A85E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3541713"/>
            <a:ext cx="65088" cy="42862"/>
          </a:xfrm>
          <a:prstGeom prst="flowChartConnector">
            <a:avLst/>
          </a:prstGeom>
          <a:solidFill>
            <a:srgbClr val="3366FF"/>
          </a:solidFill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E2005C15-08EE-4C0C-B427-343FC751C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4388" y="1433513"/>
            <a:ext cx="14287" cy="396875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9" name="AutoShape 17">
            <a:extLst>
              <a:ext uri="{FF2B5EF4-FFF2-40B4-BE49-F238E27FC236}">
                <a16:creationId xmlns:a16="http://schemas.microsoft.com/office/drawing/2014/main" id="{5A65BE4F-FC37-4DD1-B2D7-2FF56EC0916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66244" y="1499394"/>
            <a:ext cx="452438" cy="304800"/>
          </a:xfrm>
          <a:prstGeom prst="triangle">
            <a:avLst>
              <a:gd name="adj" fmla="val 50000"/>
            </a:avLst>
          </a:prstGeom>
          <a:solidFill>
            <a:srgbClr val="00CCFF">
              <a:alpha val="28000"/>
            </a:srgbClr>
          </a:solidFill>
          <a:ln w="381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681FAB8D-6CBD-469D-9A80-E143B29D9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4838" y="2773363"/>
            <a:ext cx="0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AutoShape 19">
            <a:extLst>
              <a:ext uri="{FF2B5EF4-FFF2-40B4-BE49-F238E27FC236}">
                <a16:creationId xmlns:a16="http://schemas.microsoft.com/office/drawing/2014/main" id="{EA6A1195-67BD-4E1D-93DB-C2CC02C57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2773363"/>
            <a:ext cx="88900" cy="1235075"/>
          </a:xfrm>
          <a:prstGeom prst="downArrow">
            <a:avLst>
              <a:gd name="adj1" fmla="val 50000"/>
              <a:gd name="adj2" fmla="val 347321"/>
            </a:avLst>
          </a:prstGeom>
          <a:solidFill>
            <a:srgbClr val="3366FF"/>
          </a:solidFill>
          <a:ln w="38100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Line 20">
            <a:extLst>
              <a:ext uri="{FF2B5EF4-FFF2-40B4-BE49-F238E27FC236}">
                <a16:creationId xmlns:a16="http://schemas.microsoft.com/office/drawing/2014/main" id="{305A444A-4F13-44F4-BB02-07C87F85D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8913" y="4953000"/>
            <a:ext cx="2057400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Line 21">
            <a:extLst>
              <a:ext uri="{FF2B5EF4-FFF2-40B4-BE49-F238E27FC236}">
                <a16:creationId xmlns:a16="http://schemas.microsoft.com/office/drawing/2014/main" id="{E844D9EC-F94F-4B66-BACB-5CF14F7DD3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91288" y="1554163"/>
            <a:ext cx="46037" cy="3398837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BD8EAA48-FFC7-4EFB-8BEF-059FBABC23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3363" y="1616075"/>
            <a:ext cx="1662112" cy="33210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5" name="Line 23">
            <a:extLst>
              <a:ext uri="{FF2B5EF4-FFF2-40B4-BE49-F238E27FC236}">
                <a16:creationId xmlns:a16="http://schemas.microsoft.com/office/drawing/2014/main" id="{E84CEF4C-E88C-4F80-9A86-18D3EB5D6C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8638" y="4937125"/>
            <a:ext cx="9906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8" name="Text Box 26">
            <a:extLst>
              <a:ext uri="{FF2B5EF4-FFF2-40B4-BE49-F238E27FC236}">
                <a16:creationId xmlns:a16="http://schemas.microsoft.com/office/drawing/2014/main" id="{2792368F-D506-4ED1-B9B2-158F8D15C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913" y="12652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rgbClr val="660033"/>
                </a:solidFill>
              </a:rPr>
              <a:t>I</a:t>
            </a:r>
            <a:endParaRPr lang="ru-RU" altLang="ru-RU" sz="2400">
              <a:solidFill>
                <a:srgbClr val="660033"/>
              </a:solidFill>
            </a:endParaRPr>
          </a:p>
        </p:txBody>
      </p:sp>
      <p:sp>
        <p:nvSpPr>
          <p:cNvPr id="23579" name="Text Box 27">
            <a:extLst>
              <a:ext uri="{FF2B5EF4-FFF2-40B4-BE49-F238E27FC236}">
                <a16:creationId xmlns:a16="http://schemas.microsoft.com/office/drawing/2014/main" id="{5E801EB3-4A66-4025-8B79-48615A9EF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9672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rgbClr val="660033"/>
                </a:solidFill>
              </a:rPr>
              <a:t>U</a:t>
            </a:r>
            <a:endParaRPr lang="ru-RU" altLang="ru-RU" sz="2400">
              <a:solidFill>
                <a:srgbClr val="660033"/>
              </a:solidFill>
            </a:endParaRPr>
          </a:p>
        </p:txBody>
      </p:sp>
      <p:sp>
        <p:nvSpPr>
          <p:cNvPr id="23580" name="Text Box 28">
            <a:extLst>
              <a:ext uri="{FF2B5EF4-FFF2-40B4-BE49-F238E27FC236}">
                <a16:creationId xmlns:a16="http://schemas.microsoft.com/office/drawing/2014/main" id="{6B1544B5-A58D-46BF-AB0D-8C8380A1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50149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rgbClr val="660033"/>
                </a:solidFill>
              </a:rPr>
              <a:t>0</a:t>
            </a:r>
            <a:endParaRPr lang="ru-RU" altLang="ru-RU" sz="2400">
              <a:solidFill>
                <a:srgbClr val="660033"/>
              </a:solidFill>
            </a:endParaRPr>
          </a:p>
        </p:txBody>
      </p:sp>
      <p:sp>
        <p:nvSpPr>
          <p:cNvPr id="23582" name="Text Box 30">
            <a:extLst>
              <a:ext uri="{FF2B5EF4-FFF2-40B4-BE49-F238E27FC236}">
                <a16:creationId xmlns:a16="http://schemas.microsoft.com/office/drawing/2014/main" id="{EB1F465A-8E1A-45A3-AD06-D9BEAD02E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135563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660033"/>
                </a:solidFill>
              </a:rPr>
              <a:t>Рис.  2</a:t>
            </a:r>
          </a:p>
        </p:txBody>
      </p:sp>
      <p:sp>
        <p:nvSpPr>
          <p:cNvPr id="23584" name="Text Box 32">
            <a:extLst>
              <a:ext uri="{FF2B5EF4-FFF2-40B4-BE49-F238E27FC236}">
                <a16:creationId xmlns:a16="http://schemas.microsoft.com/office/drawing/2014/main" id="{D62D05A8-8362-40C9-940A-ADC81EF34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3" y="5175250"/>
            <a:ext cx="172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660033"/>
                </a:solidFill>
              </a:rPr>
              <a:t>Рис.3</a:t>
            </a:r>
          </a:p>
        </p:txBody>
      </p:sp>
      <p:sp>
        <p:nvSpPr>
          <p:cNvPr id="23585" name="WordArt 33">
            <a:extLst>
              <a:ext uri="{FF2B5EF4-FFF2-40B4-BE49-F238E27FC236}">
                <a16:creationId xmlns:a16="http://schemas.microsoft.com/office/drawing/2014/main" id="{FC36E322-257E-4FAF-BD2F-E1C20F50EC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60463" y="0"/>
            <a:ext cx="6886575" cy="1166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6699"/>
                    </a:gs>
                    <a:gs pos="19000">
                      <a:srgbClr val="1170FF"/>
                    </a:gs>
                    <a:gs pos="28999">
                      <a:srgbClr val="3333CC"/>
                    </a:gs>
                    <a:gs pos="39999">
                      <a:srgbClr val="2E6792"/>
                    </a:gs>
                    <a:gs pos="53000">
                      <a:srgbClr val="9999FF"/>
                    </a:gs>
                    <a:gs pos="84000">
                      <a:srgbClr val="00CCCC"/>
                    </a:gs>
                    <a:gs pos="100000">
                      <a:srgbClr val="3399FF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полупроводниковый детектор</a:t>
            </a:r>
          </a:p>
        </p:txBody>
      </p:sp>
      <p:pic>
        <p:nvPicPr>
          <p:cNvPr id="23586" name="Picture 34" descr="Амплитудная модуляция">
            <a:extLst>
              <a:ext uri="{FF2B5EF4-FFF2-40B4-BE49-F238E27FC236}">
                <a16:creationId xmlns:a16="http://schemas.microsoft.com/office/drawing/2014/main" id="{EBBD6992-EC9A-4347-974F-29C4E601C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736600" y="3084513"/>
            <a:ext cx="10287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9" grpId="0"/>
      <p:bldP spid="235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4" name="Freeform 18">
            <a:extLst>
              <a:ext uri="{FF2B5EF4-FFF2-40B4-BE49-F238E27FC236}">
                <a16:creationId xmlns:a16="http://schemas.microsoft.com/office/drawing/2014/main" id="{955E0DDB-0E37-4F55-B1EE-4DD6B8F5DFAD}"/>
              </a:ext>
            </a:extLst>
          </p:cNvPr>
          <p:cNvSpPr>
            <a:spLocks/>
          </p:cNvSpPr>
          <p:nvPr/>
        </p:nvSpPr>
        <p:spPr bwMode="auto">
          <a:xfrm>
            <a:off x="2927350" y="2692400"/>
            <a:ext cx="182563" cy="750888"/>
          </a:xfrm>
          <a:custGeom>
            <a:avLst/>
            <a:gdLst>
              <a:gd name="T0" fmla="*/ 0 w 115"/>
              <a:gd name="T1" fmla="*/ 445 h 464"/>
              <a:gd name="T2" fmla="*/ 48 w 115"/>
              <a:gd name="T3" fmla="*/ 3 h 464"/>
              <a:gd name="T4" fmla="*/ 115 w 115"/>
              <a:gd name="T5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64">
                <a:moveTo>
                  <a:pt x="0" y="445"/>
                </a:moveTo>
                <a:cubicBezTo>
                  <a:pt x="14" y="222"/>
                  <a:pt x="29" y="0"/>
                  <a:pt x="48" y="3"/>
                </a:cubicBezTo>
                <a:cubicBezTo>
                  <a:pt x="67" y="6"/>
                  <a:pt x="104" y="390"/>
                  <a:pt x="115" y="464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5" name="Freeform 19">
            <a:extLst>
              <a:ext uri="{FF2B5EF4-FFF2-40B4-BE49-F238E27FC236}">
                <a16:creationId xmlns:a16="http://schemas.microsoft.com/office/drawing/2014/main" id="{01395D7A-655C-4617-BA31-090EBFF70CCC}"/>
              </a:ext>
            </a:extLst>
          </p:cNvPr>
          <p:cNvSpPr>
            <a:spLocks/>
          </p:cNvSpPr>
          <p:nvPr/>
        </p:nvSpPr>
        <p:spPr bwMode="auto">
          <a:xfrm>
            <a:off x="3246438" y="2855913"/>
            <a:ext cx="168275" cy="630237"/>
          </a:xfrm>
          <a:custGeom>
            <a:avLst/>
            <a:gdLst>
              <a:gd name="T0" fmla="*/ 0 w 106"/>
              <a:gd name="T1" fmla="*/ 377 h 397"/>
              <a:gd name="T2" fmla="*/ 48 w 106"/>
              <a:gd name="T3" fmla="*/ 3 h 397"/>
              <a:gd name="T4" fmla="*/ 106 w 106"/>
              <a:gd name="T5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97">
                <a:moveTo>
                  <a:pt x="0" y="377"/>
                </a:moveTo>
                <a:cubicBezTo>
                  <a:pt x="15" y="188"/>
                  <a:pt x="30" y="0"/>
                  <a:pt x="48" y="3"/>
                </a:cubicBezTo>
                <a:cubicBezTo>
                  <a:pt x="66" y="6"/>
                  <a:pt x="86" y="201"/>
                  <a:pt x="106" y="397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6" name="Freeform 20">
            <a:extLst>
              <a:ext uri="{FF2B5EF4-FFF2-40B4-BE49-F238E27FC236}">
                <a16:creationId xmlns:a16="http://schemas.microsoft.com/office/drawing/2014/main" id="{F57DBB0E-746C-4EAE-8A19-17F4647B1626}"/>
              </a:ext>
            </a:extLst>
          </p:cNvPr>
          <p:cNvSpPr>
            <a:spLocks/>
          </p:cNvSpPr>
          <p:nvPr/>
        </p:nvSpPr>
        <p:spPr bwMode="auto">
          <a:xfrm>
            <a:off x="3595688" y="2971800"/>
            <a:ext cx="182562" cy="457200"/>
          </a:xfrm>
          <a:custGeom>
            <a:avLst/>
            <a:gdLst>
              <a:gd name="T0" fmla="*/ 0 w 115"/>
              <a:gd name="T1" fmla="*/ 288 h 288"/>
              <a:gd name="T2" fmla="*/ 57 w 115"/>
              <a:gd name="T3" fmla="*/ 0 h 288"/>
              <a:gd name="T4" fmla="*/ 115 w 115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88">
                <a:moveTo>
                  <a:pt x="0" y="288"/>
                </a:moveTo>
                <a:cubicBezTo>
                  <a:pt x="19" y="144"/>
                  <a:pt x="38" y="0"/>
                  <a:pt x="57" y="0"/>
                </a:cubicBezTo>
                <a:cubicBezTo>
                  <a:pt x="76" y="0"/>
                  <a:pt x="95" y="144"/>
                  <a:pt x="115" y="288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7" name="Freeform 21">
            <a:extLst>
              <a:ext uri="{FF2B5EF4-FFF2-40B4-BE49-F238E27FC236}">
                <a16:creationId xmlns:a16="http://schemas.microsoft.com/office/drawing/2014/main" id="{999BD131-EB74-43A2-98BE-86B5DB3BC736}"/>
              </a:ext>
            </a:extLst>
          </p:cNvPr>
          <p:cNvSpPr>
            <a:spLocks/>
          </p:cNvSpPr>
          <p:nvPr/>
        </p:nvSpPr>
        <p:spPr bwMode="auto">
          <a:xfrm>
            <a:off x="3948113" y="2876550"/>
            <a:ext cx="196850" cy="609600"/>
          </a:xfrm>
          <a:custGeom>
            <a:avLst/>
            <a:gdLst>
              <a:gd name="T0" fmla="*/ 0 w 124"/>
              <a:gd name="T1" fmla="*/ 384 h 384"/>
              <a:gd name="T2" fmla="*/ 67 w 124"/>
              <a:gd name="T3" fmla="*/ 0 h 384"/>
              <a:gd name="T4" fmla="*/ 124 w 12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384">
                <a:moveTo>
                  <a:pt x="0" y="384"/>
                </a:moveTo>
                <a:cubicBezTo>
                  <a:pt x="23" y="192"/>
                  <a:pt x="46" y="0"/>
                  <a:pt x="67" y="0"/>
                </a:cubicBezTo>
                <a:cubicBezTo>
                  <a:pt x="88" y="0"/>
                  <a:pt x="106" y="192"/>
                  <a:pt x="124" y="384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8" name="Freeform 22">
            <a:extLst>
              <a:ext uri="{FF2B5EF4-FFF2-40B4-BE49-F238E27FC236}">
                <a16:creationId xmlns:a16="http://schemas.microsoft.com/office/drawing/2014/main" id="{5B5B5432-AA88-4585-BEB4-F4DC5D60F515}"/>
              </a:ext>
            </a:extLst>
          </p:cNvPr>
          <p:cNvSpPr>
            <a:spLocks/>
          </p:cNvSpPr>
          <p:nvPr/>
        </p:nvSpPr>
        <p:spPr bwMode="auto">
          <a:xfrm>
            <a:off x="4283075" y="2770188"/>
            <a:ext cx="242888" cy="671512"/>
          </a:xfrm>
          <a:custGeom>
            <a:avLst/>
            <a:gdLst>
              <a:gd name="T0" fmla="*/ 0 w 134"/>
              <a:gd name="T1" fmla="*/ 471 h 471"/>
              <a:gd name="T2" fmla="*/ 67 w 134"/>
              <a:gd name="T3" fmla="*/ 0 h 471"/>
              <a:gd name="T4" fmla="*/ 134 w 134"/>
              <a:gd name="T5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" h="471">
                <a:moveTo>
                  <a:pt x="0" y="471"/>
                </a:moveTo>
                <a:cubicBezTo>
                  <a:pt x="22" y="235"/>
                  <a:pt x="45" y="0"/>
                  <a:pt x="67" y="0"/>
                </a:cubicBezTo>
                <a:cubicBezTo>
                  <a:pt x="89" y="0"/>
                  <a:pt x="123" y="394"/>
                  <a:pt x="134" y="471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9" name="Freeform 23">
            <a:extLst>
              <a:ext uri="{FF2B5EF4-FFF2-40B4-BE49-F238E27FC236}">
                <a16:creationId xmlns:a16="http://schemas.microsoft.com/office/drawing/2014/main" id="{19F207CB-79F4-46D0-8680-9FC0AF78E194}"/>
              </a:ext>
            </a:extLst>
          </p:cNvPr>
          <p:cNvSpPr>
            <a:spLocks/>
          </p:cNvSpPr>
          <p:nvPr/>
        </p:nvSpPr>
        <p:spPr bwMode="auto">
          <a:xfrm>
            <a:off x="4619625" y="2541588"/>
            <a:ext cx="228600" cy="903287"/>
          </a:xfrm>
          <a:custGeom>
            <a:avLst/>
            <a:gdLst>
              <a:gd name="T0" fmla="*/ 0 w 144"/>
              <a:gd name="T1" fmla="*/ 569 h 569"/>
              <a:gd name="T2" fmla="*/ 77 w 144"/>
              <a:gd name="T3" fmla="*/ 2 h 569"/>
              <a:gd name="T4" fmla="*/ 144 w 144"/>
              <a:gd name="T5" fmla="*/ 559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69">
                <a:moveTo>
                  <a:pt x="0" y="569"/>
                </a:moveTo>
                <a:cubicBezTo>
                  <a:pt x="26" y="286"/>
                  <a:pt x="53" y="4"/>
                  <a:pt x="77" y="2"/>
                </a:cubicBezTo>
                <a:cubicBezTo>
                  <a:pt x="101" y="0"/>
                  <a:pt x="122" y="279"/>
                  <a:pt x="144" y="559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0" name="Freeform 24">
            <a:extLst>
              <a:ext uri="{FF2B5EF4-FFF2-40B4-BE49-F238E27FC236}">
                <a16:creationId xmlns:a16="http://schemas.microsoft.com/office/drawing/2014/main" id="{39E66044-AB5C-41E3-AF73-D4B767DEEA94}"/>
              </a:ext>
            </a:extLst>
          </p:cNvPr>
          <p:cNvSpPr>
            <a:spLocks/>
          </p:cNvSpPr>
          <p:nvPr/>
        </p:nvSpPr>
        <p:spPr bwMode="auto">
          <a:xfrm>
            <a:off x="5029200" y="2451100"/>
            <a:ext cx="214313" cy="993775"/>
          </a:xfrm>
          <a:custGeom>
            <a:avLst/>
            <a:gdLst>
              <a:gd name="T0" fmla="*/ 0 w 135"/>
              <a:gd name="T1" fmla="*/ 616 h 626"/>
              <a:gd name="T2" fmla="*/ 67 w 135"/>
              <a:gd name="T3" fmla="*/ 2 h 626"/>
              <a:gd name="T4" fmla="*/ 135 w 135"/>
              <a:gd name="T5" fmla="*/ 626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626">
                <a:moveTo>
                  <a:pt x="0" y="616"/>
                </a:moveTo>
                <a:cubicBezTo>
                  <a:pt x="22" y="308"/>
                  <a:pt x="45" y="0"/>
                  <a:pt x="67" y="2"/>
                </a:cubicBezTo>
                <a:cubicBezTo>
                  <a:pt x="89" y="4"/>
                  <a:pt x="112" y="315"/>
                  <a:pt x="135" y="626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1" name="Freeform 25">
            <a:extLst>
              <a:ext uri="{FF2B5EF4-FFF2-40B4-BE49-F238E27FC236}">
                <a16:creationId xmlns:a16="http://schemas.microsoft.com/office/drawing/2014/main" id="{A5688A61-60F9-4306-BBF1-41F2BE945181}"/>
              </a:ext>
            </a:extLst>
          </p:cNvPr>
          <p:cNvSpPr>
            <a:spLocks/>
          </p:cNvSpPr>
          <p:nvPr/>
        </p:nvSpPr>
        <p:spPr bwMode="auto">
          <a:xfrm>
            <a:off x="5394325" y="2328863"/>
            <a:ext cx="182563" cy="1131887"/>
          </a:xfrm>
          <a:custGeom>
            <a:avLst/>
            <a:gdLst>
              <a:gd name="T0" fmla="*/ 0 w 115"/>
              <a:gd name="T1" fmla="*/ 713 h 713"/>
              <a:gd name="T2" fmla="*/ 48 w 115"/>
              <a:gd name="T3" fmla="*/ 2 h 713"/>
              <a:gd name="T4" fmla="*/ 115 w 115"/>
              <a:gd name="T5" fmla="*/ 703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13">
                <a:moveTo>
                  <a:pt x="0" y="713"/>
                </a:moveTo>
                <a:cubicBezTo>
                  <a:pt x="14" y="358"/>
                  <a:pt x="29" y="4"/>
                  <a:pt x="48" y="2"/>
                </a:cubicBezTo>
                <a:cubicBezTo>
                  <a:pt x="67" y="0"/>
                  <a:pt x="104" y="586"/>
                  <a:pt x="115" y="703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2" name="Freeform 26">
            <a:extLst>
              <a:ext uri="{FF2B5EF4-FFF2-40B4-BE49-F238E27FC236}">
                <a16:creationId xmlns:a16="http://schemas.microsoft.com/office/drawing/2014/main" id="{BA9DCEB9-A580-461C-88FA-DFF95C128440}"/>
              </a:ext>
            </a:extLst>
          </p:cNvPr>
          <p:cNvSpPr>
            <a:spLocks/>
          </p:cNvSpPr>
          <p:nvPr/>
        </p:nvSpPr>
        <p:spPr bwMode="auto">
          <a:xfrm>
            <a:off x="5759450" y="2127250"/>
            <a:ext cx="198438" cy="1331913"/>
          </a:xfrm>
          <a:custGeom>
            <a:avLst/>
            <a:gdLst>
              <a:gd name="T0" fmla="*/ 0 w 125"/>
              <a:gd name="T1" fmla="*/ 819 h 839"/>
              <a:gd name="T2" fmla="*/ 48 w 125"/>
              <a:gd name="T3" fmla="*/ 3 h 839"/>
              <a:gd name="T4" fmla="*/ 125 w 125"/>
              <a:gd name="T5" fmla="*/ 839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839">
                <a:moveTo>
                  <a:pt x="0" y="819"/>
                </a:moveTo>
                <a:cubicBezTo>
                  <a:pt x="13" y="409"/>
                  <a:pt x="27" y="0"/>
                  <a:pt x="48" y="3"/>
                </a:cubicBezTo>
                <a:cubicBezTo>
                  <a:pt x="69" y="6"/>
                  <a:pt x="97" y="422"/>
                  <a:pt x="125" y="839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3" name="Freeform 27">
            <a:extLst>
              <a:ext uri="{FF2B5EF4-FFF2-40B4-BE49-F238E27FC236}">
                <a16:creationId xmlns:a16="http://schemas.microsoft.com/office/drawing/2014/main" id="{3A6D7CF2-B0BE-4CA6-BB67-447B1F038203}"/>
              </a:ext>
            </a:extLst>
          </p:cNvPr>
          <p:cNvSpPr>
            <a:spLocks/>
          </p:cNvSpPr>
          <p:nvPr/>
        </p:nvSpPr>
        <p:spPr bwMode="auto">
          <a:xfrm>
            <a:off x="6111875" y="2011363"/>
            <a:ext cx="198438" cy="1447800"/>
          </a:xfrm>
          <a:custGeom>
            <a:avLst/>
            <a:gdLst>
              <a:gd name="T0" fmla="*/ 0 w 125"/>
              <a:gd name="T1" fmla="*/ 912 h 912"/>
              <a:gd name="T2" fmla="*/ 67 w 125"/>
              <a:gd name="T3" fmla="*/ 0 h 912"/>
              <a:gd name="T4" fmla="*/ 125 w 125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912">
                <a:moveTo>
                  <a:pt x="0" y="912"/>
                </a:moveTo>
                <a:cubicBezTo>
                  <a:pt x="23" y="456"/>
                  <a:pt x="46" y="0"/>
                  <a:pt x="67" y="0"/>
                </a:cubicBezTo>
                <a:cubicBezTo>
                  <a:pt x="88" y="0"/>
                  <a:pt x="115" y="760"/>
                  <a:pt x="125" y="912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5" name="Freeform 29">
            <a:extLst>
              <a:ext uri="{FF2B5EF4-FFF2-40B4-BE49-F238E27FC236}">
                <a16:creationId xmlns:a16="http://schemas.microsoft.com/office/drawing/2014/main" id="{7681CB5D-9C6A-4391-8621-FAC4F3782B45}"/>
              </a:ext>
            </a:extLst>
          </p:cNvPr>
          <p:cNvSpPr>
            <a:spLocks/>
          </p:cNvSpPr>
          <p:nvPr/>
        </p:nvSpPr>
        <p:spPr bwMode="auto">
          <a:xfrm>
            <a:off x="6505575" y="1916113"/>
            <a:ext cx="182563" cy="1558925"/>
          </a:xfrm>
          <a:custGeom>
            <a:avLst/>
            <a:gdLst>
              <a:gd name="T0" fmla="*/ 0 w 115"/>
              <a:gd name="T1" fmla="*/ 963 h 982"/>
              <a:gd name="T2" fmla="*/ 39 w 115"/>
              <a:gd name="T3" fmla="*/ 3 h 982"/>
              <a:gd name="T4" fmla="*/ 115 w 115"/>
              <a:gd name="T5" fmla="*/ 982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982">
                <a:moveTo>
                  <a:pt x="0" y="963"/>
                </a:moveTo>
                <a:cubicBezTo>
                  <a:pt x="10" y="481"/>
                  <a:pt x="20" y="0"/>
                  <a:pt x="39" y="3"/>
                </a:cubicBezTo>
                <a:cubicBezTo>
                  <a:pt x="58" y="6"/>
                  <a:pt x="86" y="494"/>
                  <a:pt x="115" y="982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6" name="Freeform 30">
            <a:extLst>
              <a:ext uri="{FF2B5EF4-FFF2-40B4-BE49-F238E27FC236}">
                <a16:creationId xmlns:a16="http://schemas.microsoft.com/office/drawing/2014/main" id="{C8827895-51E8-4C7E-88FC-4286BA378DE1}"/>
              </a:ext>
            </a:extLst>
          </p:cNvPr>
          <p:cNvSpPr>
            <a:spLocks/>
          </p:cNvSpPr>
          <p:nvPr/>
        </p:nvSpPr>
        <p:spPr bwMode="auto">
          <a:xfrm>
            <a:off x="6826250" y="2024063"/>
            <a:ext cx="182563" cy="1450975"/>
          </a:xfrm>
          <a:custGeom>
            <a:avLst/>
            <a:gdLst>
              <a:gd name="T0" fmla="*/ 0 w 115"/>
              <a:gd name="T1" fmla="*/ 914 h 914"/>
              <a:gd name="T2" fmla="*/ 58 w 115"/>
              <a:gd name="T3" fmla="*/ 2 h 914"/>
              <a:gd name="T4" fmla="*/ 115 w 115"/>
              <a:gd name="T5" fmla="*/ 904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914">
                <a:moveTo>
                  <a:pt x="0" y="914"/>
                </a:moveTo>
                <a:cubicBezTo>
                  <a:pt x="19" y="459"/>
                  <a:pt x="39" y="4"/>
                  <a:pt x="58" y="2"/>
                </a:cubicBezTo>
                <a:cubicBezTo>
                  <a:pt x="77" y="0"/>
                  <a:pt x="96" y="452"/>
                  <a:pt x="115" y="904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7" name="Freeform 31">
            <a:extLst>
              <a:ext uri="{FF2B5EF4-FFF2-40B4-BE49-F238E27FC236}">
                <a16:creationId xmlns:a16="http://schemas.microsoft.com/office/drawing/2014/main" id="{C9910E67-E8AC-46F0-AB5A-F81DE71A0FB9}"/>
              </a:ext>
            </a:extLst>
          </p:cNvPr>
          <p:cNvSpPr>
            <a:spLocks/>
          </p:cNvSpPr>
          <p:nvPr/>
        </p:nvSpPr>
        <p:spPr bwMode="auto">
          <a:xfrm>
            <a:off x="7162800" y="2155825"/>
            <a:ext cx="122238" cy="1347788"/>
          </a:xfrm>
          <a:custGeom>
            <a:avLst/>
            <a:gdLst>
              <a:gd name="T0" fmla="*/ 0 w 87"/>
              <a:gd name="T1" fmla="*/ 811 h 840"/>
              <a:gd name="T2" fmla="*/ 29 w 87"/>
              <a:gd name="T3" fmla="*/ 5 h 840"/>
              <a:gd name="T4" fmla="*/ 87 w 87"/>
              <a:gd name="T5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" h="840">
                <a:moveTo>
                  <a:pt x="0" y="811"/>
                </a:moveTo>
                <a:cubicBezTo>
                  <a:pt x="7" y="405"/>
                  <a:pt x="15" y="0"/>
                  <a:pt x="29" y="5"/>
                </a:cubicBezTo>
                <a:cubicBezTo>
                  <a:pt x="43" y="10"/>
                  <a:pt x="65" y="425"/>
                  <a:pt x="87" y="840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8" name="Freeform 32">
            <a:extLst>
              <a:ext uri="{FF2B5EF4-FFF2-40B4-BE49-F238E27FC236}">
                <a16:creationId xmlns:a16="http://schemas.microsoft.com/office/drawing/2014/main" id="{DCB72275-7C16-48C2-80AD-76F949B6AAEA}"/>
              </a:ext>
            </a:extLst>
          </p:cNvPr>
          <p:cNvSpPr>
            <a:spLocks/>
          </p:cNvSpPr>
          <p:nvPr/>
        </p:nvSpPr>
        <p:spPr bwMode="auto">
          <a:xfrm>
            <a:off x="7388225" y="2265363"/>
            <a:ext cx="150813" cy="1222375"/>
          </a:xfrm>
          <a:custGeom>
            <a:avLst/>
            <a:gdLst>
              <a:gd name="T0" fmla="*/ 0 w 105"/>
              <a:gd name="T1" fmla="*/ 828 h 828"/>
              <a:gd name="T2" fmla="*/ 48 w 105"/>
              <a:gd name="T3" fmla="*/ 2 h 828"/>
              <a:gd name="T4" fmla="*/ 105 w 105"/>
              <a:gd name="T5" fmla="*/ 81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828">
                <a:moveTo>
                  <a:pt x="0" y="828"/>
                </a:moveTo>
                <a:cubicBezTo>
                  <a:pt x="15" y="416"/>
                  <a:pt x="31" y="4"/>
                  <a:pt x="48" y="2"/>
                </a:cubicBezTo>
                <a:cubicBezTo>
                  <a:pt x="65" y="0"/>
                  <a:pt x="85" y="409"/>
                  <a:pt x="105" y="818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9" name="Freeform 33">
            <a:extLst>
              <a:ext uri="{FF2B5EF4-FFF2-40B4-BE49-F238E27FC236}">
                <a16:creationId xmlns:a16="http://schemas.microsoft.com/office/drawing/2014/main" id="{F8C1FB5F-A9A5-4215-B609-D55C5FFDBC9E}"/>
              </a:ext>
            </a:extLst>
          </p:cNvPr>
          <p:cNvSpPr>
            <a:spLocks/>
          </p:cNvSpPr>
          <p:nvPr/>
        </p:nvSpPr>
        <p:spPr bwMode="auto">
          <a:xfrm>
            <a:off x="7680325" y="2449513"/>
            <a:ext cx="196850" cy="1008062"/>
          </a:xfrm>
          <a:custGeom>
            <a:avLst/>
            <a:gdLst>
              <a:gd name="T0" fmla="*/ 0 w 115"/>
              <a:gd name="T1" fmla="*/ 740 h 740"/>
              <a:gd name="T2" fmla="*/ 67 w 115"/>
              <a:gd name="T3" fmla="*/ 0 h 740"/>
              <a:gd name="T4" fmla="*/ 115 w 115"/>
              <a:gd name="T5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40">
                <a:moveTo>
                  <a:pt x="0" y="740"/>
                </a:moveTo>
                <a:cubicBezTo>
                  <a:pt x="24" y="370"/>
                  <a:pt x="48" y="0"/>
                  <a:pt x="67" y="0"/>
                </a:cubicBezTo>
                <a:cubicBezTo>
                  <a:pt x="86" y="0"/>
                  <a:pt x="100" y="370"/>
                  <a:pt x="115" y="740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0" name="Freeform 34">
            <a:extLst>
              <a:ext uri="{FF2B5EF4-FFF2-40B4-BE49-F238E27FC236}">
                <a16:creationId xmlns:a16="http://schemas.microsoft.com/office/drawing/2014/main" id="{2B9A1D5B-C586-4330-8E62-BC6152309276}"/>
              </a:ext>
            </a:extLst>
          </p:cNvPr>
          <p:cNvSpPr>
            <a:spLocks/>
          </p:cNvSpPr>
          <p:nvPr/>
        </p:nvSpPr>
        <p:spPr bwMode="auto">
          <a:xfrm>
            <a:off x="8015288" y="2603500"/>
            <a:ext cx="152400" cy="854075"/>
          </a:xfrm>
          <a:custGeom>
            <a:avLst/>
            <a:gdLst>
              <a:gd name="T0" fmla="*/ 0 w 115"/>
              <a:gd name="T1" fmla="*/ 740 h 740"/>
              <a:gd name="T2" fmla="*/ 67 w 115"/>
              <a:gd name="T3" fmla="*/ 0 h 740"/>
              <a:gd name="T4" fmla="*/ 115 w 115"/>
              <a:gd name="T5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40">
                <a:moveTo>
                  <a:pt x="0" y="740"/>
                </a:moveTo>
                <a:cubicBezTo>
                  <a:pt x="24" y="370"/>
                  <a:pt x="48" y="0"/>
                  <a:pt x="67" y="0"/>
                </a:cubicBezTo>
                <a:cubicBezTo>
                  <a:pt x="86" y="0"/>
                  <a:pt x="100" y="370"/>
                  <a:pt x="115" y="740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1" name="Freeform 35">
            <a:extLst>
              <a:ext uri="{FF2B5EF4-FFF2-40B4-BE49-F238E27FC236}">
                <a16:creationId xmlns:a16="http://schemas.microsoft.com/office/drawing/2014/main" id="{0B02DDED-1641-4910-80D7-06E8CD652349}"/>
              </a:ext>
            </a:extLst>
          </p:cNvPr>
          <p:cNvSpPr>
            <a:spLocks/>
          </p:cNvSpPr>
          <p:nvPr/>
        </p:nvSpPr>
        <p:spPr bwMode="auto">
          <a:xfrm>
            <a:off x="8285163" y="2749550"/>
            <a:ext cx="168275" cy="736600"/>
          </a:xfrm>
          <a:custGeom>
            <a:avLst/>
            <a:gdLst>
              <a:gd name="T0" fmla="*/ 0 w 115"/>
              <a:gd name="T1" fmla="*/ 445 h 464"/>
              <a:gd name="T2" fmla="*/ 48 w 115"/>
              <a:gd name="T3" fmla="*/ 3 h 464"/>
              <a:gd name="T4" fmla="*/ 115 w 115"/>
              <a:gd name="T5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64">
                <a:moveTo>
                  <a:pt x="0" y="445"/>
                </a:moveTo>
                <a:cubicBezTo>
                  <a:pt x="14" y="222"/>
                  <a:pt x="29" y="0"/>
                  <a:pt x="48" y="3"/>
                </a:cubicBezTo>
                <a:cubicBezTo>
                  <a:pt x="67" y="6"/>
                  <a:pt x="104" y="390"/>
                  <a:pt x="115" y="464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2" name="Freeform 36">
            <a:extLst>
              <a:ext uri="{FF2B5EF4-FFF2-40B4-BE49-F238E27FC236}">
                <a16:creationId xmlns:a16="http://schemas.microsoft.com/office/drawing/2014/main" id="{751F6AD8-87D4-4155-956A-E795178ED1AE}"/>
              </a:ext>
            </a:extLst>
          </p:cNvPr>
          <p:cNvSpPr>
            <a:spLocks/>
          </p:cNvSpPr>
          <p:nvPr/>
        </p:nvSpPr>
        <p:spPr bwMode="auto">
          <a:xfrm>
            <a:off x="8575675" y="2984500"/>
            <a:ext cx="182563" cy="457200"/>
          </a:xfrm>
          <a:custGeom>
            <a:avLst/>
            <a:gdLst>
              <a:gd name="T0" fmla="*/ 0 w 115"/>
              <a:gd name="T1" fmla="*/ 288 h 288"/>
              <a:gd name="T2" fmla="*/ 57 w 115"/>
              <a:gd name="T3" fmla="*/ 0 h 288"/>
              <a:gd name="T4" fmla="*/ 115 w 115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88">
                <a:moveTo>
                  <a:pt x="0" y="288"/>
                </a:moveTo>
                <a:cubicBezTo>
                  <a:pt x="19" y="144"/>
                  <a:pt x="38" y="0"/>
                  <a:pt x="57" y="0"/>
                </a:cubicBezTo>
                <a:cubicBezTo>
                  <a:pt x="76" y="0"/>
                  <a:pt x="95" y="144"/>
                  <a:pt x="115" y="288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9" name="Freeform 13">
            <a:extLst>
              <a:ext uri="{FF2B5EF4-FFF2-40B4-BE49-F238E27FC236}">
                <a16:creationId xmlns:a16="http://schemas.microsoft.com/office/drawing/2014/main" id="{7CBFA0EE-3BD7-4E19-8982-5827F0AFD9A5}"/>
              </a:ext>
            </a:extLst>
          </p:cNvPr>
          <p:cNvSpPr>
            <a:spLocks/>
          </p:cNvSpPr>
          <p:nvPr/>
        </p:nvSpPr>
        <p:spPr bwMode="auto">
          <a:xfrm>
            <a:off x="1354138" y="2187575"/>
            <a:ext cx="182562" cy="1257300"/>
          </a:xfrm>
          <a:custGeom>
            <a:avLst/>
            <a:gdLst>
              <a:gd name="T0" fmla="*/ 0 w 115"/>
              <a:gd name="T1" fmla="*/ 792 h 792"/>
              <a:gd name="T2" fmla="*/ 19 w 115"/>
              <a:gd name="T3" fmla="*/ 5 h 792"/>
              <a:gd name="T4" fmla="*/ 115 w 115"/>
              <a:gd name="T5" fmla="*/ 763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92">
                <a:moveTo>
                  <a:pt x="0" y="792"/>
                </a:moveTo>
                <a:cubicBezTo>
                  <a:pt x="0" y="401"/>
                  <a:pt x="0" y="10"/>
                  <a:pt x="19" y="5"/>
                </a:cubicBezTo>
                <a:cubicBezTo>
                  <a:pt x="38" y="0"/>
                  <a:pt x="76" y="381"/>
                  <a:pt x="115" y="763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0" name="Freeform 14">
            <a:extLst>
              <a:ext uri="{FF2B5EF4-FFF2-40B4-BE49-F238E27FC236}">
                <a16:creationId xmlns:a16="http://schemas.microsoft.com/office/drawing/2014/main" id="{B5FE698A-DB1E-4219-9B50-954DF3D91303}"/>
              </a:ext>
            </a:extLst>
          </p:cNvPr>
          <p:cNvSpPr>
            <a:spLocks/>
          </p:cNvSpPr>
          <p:nvPr/>
        </p:nvSpPr>
        <p:spPr bwMode="auto">
          <a:xfrm>
            <a:off x="1738313" y="2286000"/>
            <a:ext cx="182562" cy="1128713"/>
          </a:xfrm>
          <a:custGeom>
            <a:avLst/>
            <a:gdLst>
              <a:gd name="T0" fmla="*/ 0 w 115"/>
              <a:gd name="T1" fmla="*/ 740 h 740"/>
              <a:gd name="T2" fmla="*/ 67 w 115"/>
              <a:gd name="T3" fmla="*/ 0 h 740"/>
              <a:gd name="T4" fmla="*/ 115 w 115"/>
              <a:gd name="T5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40">
                <a:moveTo>
                  <a:pt x="0" y="740"/>
                </a:moveTo>
                <a:cubicBezTo>
                  <a:pt x="24" y="370"/>
                  <a:pt x="48" y="0"/>
                  <a:pt x="67" y="0"/>
                </a:cubicBezTo>
                <a:cubicBezTo>
                  <a:pt x="86" y="0"/>
                  <a:pt x="100" y="370"/>
                  <a:pt x="115" y="740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3" name="Freeform 17">
            <a:extLst>
              <a:ext uri="{FF2B5EF4-FFF2-40B4-BE49-F238E27FC236}">
                <a16:creationId xmlns:a16="http://schemas.microsoft.com/office/drawing/2014/main" id="{B614A5A6-AEAB-48A7-9B8D-7A7DF0FD57F4}"/>
              </a:ext>
            </a:extLst>
          </p:cNvPr>
          <p:cNvSpPr>
            <a:spLocks/>
          </p:cNvSpPr>
          <p:nvPr/>
        </p:nvSpPr>
        <p:spPr bwMode="auto">
          <a:xfrm>
            <a:off x="2484438" y="2590800"/>
            <a:ext cx="212725" cy="838200"/>
          </a:xfrm>
          <a:custGeom>
            <a:avLst/>
            <a:gdLst>
              <a:gd name="T0" fmla="*/ 0 w 134"/>
              <a:gd name="T1" fmla="*/ 528 h 528"/>
              <a:gd name="T2" fmla="*/ 57 w 134"/>
              <a:gd name="T3" fmla="*/ 0 h 528"/>
              <a:gd name="T4" fmla="*/ 134 w 13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" h="528">
                <a:moveTo>
                  <a:pt x="0" y="528"/>
                </a:moveTo>
                <a:cubicBezTo>
                  <a:pt x="17" y="264"/>
                  <a:pt x="35" y="0"/>
                  <a:pt x="57" y="0"/>
                </a:cubicBezTo>
                <a:cubicBezTo>
                  <a:pt x="79" y="0"/>
                  <a:pt x="106" y="264"/>
                  <a:pt x="134" y="528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23" name="Freeform 47">
            <a:extLst>
              <a:ext uri="{FF2B5EF4-FFF2-40B4-BE49-F238E27FC236}">
                <a16:creationId xmlns:a16="http://schemas.microsoft.com/office/drawing/2014/main" id="{29C86263-EC74-42D4-8019-0D2C58F09B79}"/>
              </a:ext>
            </a:extLst>
          </p:cNvPr>
          <p:cNvSpPr>
            <a:spLocks/>
          </p:cNvSpPr>
          <p:nvPr/>
        </p:nvSpPr>
        <p:spPr bwMode="auto">
          <a:xfrm>
            <a:off x="2179638" y="2508250"/>
            <a:ext cx="114300" cy="900113"/>
          </a:xfrm>
          <a:custGeom>
            <a:avLst/>
            <a:gdLst>
              <a:gd name="T0" fmla="*/ 0 w 117"/>
              <a:gd name="T1" fmla="*/ 720 h 720"/>
              <a:gd name="T2" fmla="*/ 63 w 117"/>
              <a:gd name="T3" fmla="*/ 0 h 720"/>
              <a:gd name="T4" fmla="*/ 117 w 117"/>
              <a:gd name="T5" fmla="*/ 684 h 720"/>
              <a:gd name="T6" fmla="*/ 0 w 117"/>
              <a:gd name="T7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720">
                <a:moveTo>
                  <a:pt x="0" y="720"/>
                </a:moveTo>
                <a:lnTo>
                  <a:pt x="63" y="0"/>
                </a:lnTo>
                <a:lnTo>
                  <a:pt x="117" y="684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Freeform 10">
            <a:extLst>
              <a:ext uri="{FF2B5EF4-FFF2-40B4-BE49-F238E27FC236}">
                <a16:creationId xmlns:a16="http://schemas.microsoft.com/office/drawing/2014/main" id="{0F2DBAF9-5B2E-449B-A54B-3B6F9D0D94EE}"/>
              </a:ext>
            </a:extLst>
          </p:cNvPr>
          <p:cNvSpPr>
            <a:spLocks/>
          </p:cNvSpPr>
          <p:nvPr/>
        </p:nvSpPr>
        <p:spPr bwMode="auto">
          <a:xfrm>
            <a:off x="244475" y="1855788"/>
            <a:ext cx="212725" cy="1573212"/>
          </a:xfrm>
          <a:custGeom>
            <a:avLst/>
            <a:gdLst>
              <a:gd name="T0" fmla="*/ 0 w 125"/>
              <a:gd name="T1" fmla="*/ 914 h 924"/>
              <a:gd name="T2" fmla="*/ 68 w 125"/>
              <a:gd name="T3" fmla="*/ 2 h 924"/>
              <a:gd name="T4" fmla="*/ 125 w 125"/>
              <a:gd name="T5" fmla="*/ 924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924">
                <a:moveTo>
                  <a:pt x="0" y="914"/>
                </a:moveTo>
                <a:cubicBezTo>
                  <a:pt x="23" y="457"/>
                  <a:pt x="47" y="0"/>
                  <a:pt x="68" y="2"/>
                </a:cubicBezTo>
                <a:cubicBezTo>
                  <a:pt x="89" y="4"/>
                  <a:pt x="115" y="770"/>
                  <a:pt x="125" y="924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Freeform 11">
            <a:extLst>
              <a:ext uri="{FF2B5EF4-FFF2-40B4-BE49-F238E27FC236}">
                <a16:creationId xmlns:a16="http://schemas.microsoft.com/office/drawing/2014/main" id="{10898C8A-363C-423A-9D21-DCB3734C1394}"/>
              </a:ext>
            </a:extLst>
          </p:cNvPr>
          <p:cNvSpPr>
            <a:spLocks/>
          </p:cNvSpPr>
          <p:nvPr/>
        </p:nvSpPr>
        <p:spPr bwMode="auto">
          <a:xfrm>
            <a:off x="625475" y="2008188"/>
            <a:ext cx="166688" cy="1450975"/>
          </a:xfrm>
          <a:custGeom>
            <a:avLst/>
            <a:gdLst>
              <a:gd name="T0" fmla="*/ 0 w 96"/>
              <a:gd name="T1" fmla="*/ 866 h 876"/>
              <a:gd name="T2" fmla="*/ 48 w 96"/>
              <a:gd name="T3" fmla="*/ 2 h 876"/>
              <a:gd name="T4" fmla="*/ 96 w 96"/>
              <a:gd name="T5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876">
                <a:moveTo>
                  <a:pt x="0" y="866"/>
                </a:moveTo>
                <a:cubicBezTo>
                  <a:pt x="16" y="433"/>
                  <a:pt x="32" y="0"/>
                  <a:pt x="48" y="2"/>
                </a:cubicBezTo>
                <a:cubicBezTo>
                  <a:pt x="64" y="4"/>
                  <a:pt x="80" y="440"/>
                  <a:pt x="96" y="876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6" name="Line 40">
            <a:extLst>
              <a:ext uri="{FF2B5EF4-FFF2-40B4-BE49-F238E27FC236}">
                <a16:creationId xmlns:a16="http://schemas.microsoft.com/office/drawing/2014/main" id="{A4254B92-6128-4166-9213-2787858997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038" y="3400425"/>
            <a:ext cx="157162" cy="0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1" name="Freeform 15">
            <a:extLst>
              <a:ext uri="{FF2B5EF4-FFF2-40B4-BE49-F238E27FC236}">
                <a16:creationId xmlns:a16="http://schemas.microsoft.com/office/drawing/2014/main" id="{404D1C6A-124F-41BD-9701-65AEB33A4352}"/>
              </a:ext>
            </a:extLst>
          </p:cNvPr>
          <p:cNvSpPr>
            <a:spLocks/>
          </p:cNvSpPr>
          <p:nvPr/>
        </p:nvSpPr>
        <p:spPr bwMode="auto">
          <a:xfrm>
            <a:off x="2147888" y="2419350"/>
            <a:ext cx="184150" cy="1039813"/>
          </a:xfrm>
          <a:custGeom>
            <a:avLst/>
            <a:gdLst>
              <a:gd name="T0" fmla="*/ 0 w 116"/>
              <a:gd name="T1" fmla="*/ 645 h 655"/>
              <a:gd name="T2" fmla="*/ 48 w 116"/>
              <a:gd name="T3" fmla="*/ 2 h 655"/>
              <a:gd name="T4" fmla="*/ 116 w 116"/>
              <a:gd name="T5" fmla="*/ 655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655">
                <a:moveTo>
                  <a:pt x="0" y="645"/>
                </a:moveTo>
                <a:cubicBezTo>
                  <a:pt x="14" y="322"/>
                  <a:pt x="29" y="0"/>
                  <a:pt x="48" y="2"/>
                </a:cubicBezTo>
                <a:cubicBezTo>
                  <a:pt x="67" y="4"/>
                  <a:pt x="91" y="329"/>
                  <a:pt x="116" y="655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BFF703AE-5ED9-4D34-8059-66566C902A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138" y="1250950"/>
            <a:ext cx="0" cy="43576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Line 8">
            <a:extLst>
              <a:ext uri="{FF2B5EF4-FFF2-40B4-BE49-F238E27FC236}">
                <a16:creationId xmlns:a16="http://schemas.microsoft.com/office/drawing/2014/main" id="{1746D6D7-2586-4114-B7A4-6961A9402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" y="3444875"/>
            <a:ext cx="8975725" cy="301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4" name="Text Box 38">
            <a:extLst>
              <a:ext uri="{FF2B5EF4-FFF2-40B4-BE49-F238E27FC236}">
                <a16:creationId xmlns:a16="http://schemas.microsoft.com/office/drawing/2014/main" id="{BF04124E-4E8A-42C4-8AED-48BA9FF49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111250"/>
            <a:ext cx="57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i="1">
                <a:solidFill>
                  <a:srgbClr val="0000FF"/>
                </a:solidFill>
              </a:rPr>
              <a:t>I</a:t>
            </a:r>
            <a:endParaRPr lang="ru-RU" altLang="ru-RU" sz="2400" b="1" i="1">
              <a:solidFill>
                <a:srgbClr val="0000FF"/>
              </a:solidFill>
            </a:endParaRPr>
          </a:p>
        </p:txBody>
      </p:sp>
      <p:sp>
        <p:nvSpPr>
          <p:cNvPr id="24643" name="Text Box 67">
            <a:extLst>
              <a:ext uri="{FF2B5EF4-FFF2-40B4-BE49-F238E27FC236}">
                <a16:creationId xmlns:a16="http://schemas.microsoft.com/office/drawing/2014/main" id="{4FFFAA91-B209-401A-9D81-5B6B20926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36004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0000FF"/>
                </a:solidFill>
              </a:rPr>
              <a:t>0</a:t>
            </a:r>
            <a:endParaRPr lang="ru-RU" altLang="ru-RU" sz="2000" b="1">
              <a:solidFill>
                <a:srgbClr val="0000FF"/>
              </a:solidFill>
            </a:endParaRPr>
          </a:p>
        </p:txBody>
      </p:sp>
      <p:sp>
        <p:nvSpPr>
          <p:cNvPr id="24644" name="Text Box 68">
            <a:extLst>
              <a:ext uri="{FF2B5EF4-FFF2-40B4-BE49-F238E27FC236}">
                <a16:creationId xmlns:a16="http://schemas.microsoft.com/office/drawing/2014/main" id="{20ECE8EA-F83B-4FCE-BF29-8BE829503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863" y="4341813"/>
            <a:ext cx="1417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FF"/>
                </a:solidFill>
              </a:rPr>
              <a:t>Рис. 4</a:t>
            </a:r>
          </a:p>
        </p:txBody>
      </p:sp>
      <p:sp>
        <p:nvSpPr>
          <p:cNvPr id="24646" name="Text Box 70">
            <a:extLst>
              <a:ext uri="{FF2B5EF4-FFF2-40B4-BE49-F238E27FC236}">
                <a16:creationId xmlns:a16="http://schemas.microsoft.com/office/drawing/2014/main" id="{8BF3DE00-C510-42FC-A888-A85A0FADC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4084638"/>
            <a:ext cx="321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FF"/>
                </a:solidFill>
              </a:rPr>
              <a:t>Пульсирующий ток</a:t>
            </a:r>
          </a:p>
        </p:txBody>
      </p:sp>
      <p:sp>
        <p:nvSpPr>
          <p:cNvPr id="24647" name="Text Box 71">
            <a:extLst>
              <a:ext uri="{FF2B5EF4-FFF2-40B4-BE49-F238E27FC236}">
                <a16:creationId xmlns:a16="http://schemas.microsoft.com/office/drawing/2014/main" id="{9AB85386-2C65-4864-AC9F-B7C17C917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2475" y="3643313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i="1">
                <a:solidFill>
                  <a:srgbClr val="0000FF"/>
                </a:solidFill>
              </a:rPr>
              <a:t>t</a:t>
            </a:r>
            <a:endParaRPr lang="ru-RU" altLang="ru-RU" sz="2400" b="1" i="1">
              <a:solidFill>
                <a:srgbClr val="0000FF"/>
              </a:solidFill>
            </a:endParaRPr>
          </a:p>
        </p:txBody>
      </p:sp>
      <p:sp>
        <p:nvSpPr>
          <p:cNvPr id="24648" name="Freeform 72">
            <a:extLst>
              <a:ext uri="{FF2B5EF4-FFF2-40B4-BE49-F238E27FC236}">
                <a16:creationId xmlns:a16="http://schemas.microsoft.com/office/drawing/2014/main" id="{84F75F78-5327-4EC4-B68C-AAADB2DAC028}"/>
              </a:ext>
            </a:extLst>
          </p:cNvPr>
          <p:cNvSpPr>
            <a:spLocks/>
          </p:cNvSpPr>
          <p:nvPr/>
        </p:nvSpPr>
        <p:spPr bwMode="auto">
          <a:xfrm>
            <a:off x="947738" y="2098675"/>
            <a:ext cx="182562" cy="1338263"/>
          </a:xfrm>
          <a:custGeom>
            <a:avLst/>
            <a:gdLst>
              <a:gd name="T0" fmla="*/ 0 w 115"/>
              <a:gd name="T1" fmla="*/ 792 h 792"/>
              <a:gd name="T2" fmla="*/ 19 w 115"/>
              <a:gd name="T3" fmla="*/ 5 h 792"/>
              <a:gd name="T4" fmla="*/ 115 w 115"/>
              <a:gd name="T5" fmla="*/ 763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92">
                <a:moveTo>
                  <a:pt x="0" y="792"/>
                </a:moveTo>
                <a:cubicBezTo>
                  <a:pt x="0" y="401"/>
                  <a:pt x="0" y="10"/>
                  <a:pt x="19" y="5"/>
                </a:cubicBezTo>
                <a:cubicBezTo>
                  <a:pt x="38" y="0"/>
                  <a:pt x="76" y="381"/>
                  <a:pt x="115" y="763"/>
                </a:cubicBezTo>
              </a:path>
            </a:pathLst>
          </a:custGeom>
          <a:solidFill>
            <a:srgbClr val="CCFFFF"/>
          </a:solidFill>
          <a:ln w="31750" cmpd="sng">
            <a:solidFill>
              <a:srgbClr val="00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4" grpId="0"/>
      <p:bldP spid="24643" grpId="0"/>
      <p:bldP spid="24644" grpId="0"/>
      <p:bldP spid="24646" grpId="0"/>
      <p:bldP spid="246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WordArt 8">
            <a:extLst>
              <a:ext uri="{FF2B5EF4-FFF2-40B4-BE49-F238E27FC236}">
                <a16:creationId xmlns:a16="http://schemas.microsoft.com/office/drawing/2014/main" id="{C3A472EE-7A12-4561-B166-5E966403EA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8188" y="315913"/>
            <a:ext cx="7762875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>
                        <a:alpha val="50000"/>
                      </a:srgbClr>
                    </a:gs>
                    <a:gs pos="30000">
                      <a:srgbClr val="FF0300">
                        <a:alpha val="65000"/>
                      </a:srgbClr>
                    </a:gs>
                    <a:gs pos="55000">
                      <a:srgbClr val="FF7A00">
                        <a:alpha val="77500"/>
                      </a:srgbClr>
                    </a:gs>
                    <a:gs pos="100000">
                      <a:srgbClr val="FFF200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работа фильтра</a:t>
            </a:r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E668C146-182A-412A-BC97-22BE066B78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3325" y="1644650"/>
            <a:ext cx="28575" cy="1371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0" name="AutoShape 10">
            <a:extLst>
              <a:ext uri="{FF2B5EF4-FFF2-40B4-BE49-F238E27FC236}">
                <a16:creationId xmlns:a16="http://schemas.microsoft.com/office/drawing/2014/main" id="{69DD8E2F-E376-491B-9D85-6E7CB3A7B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2979738"/>
            <a:ext cx="95250" cy="49212"/>
          </a:xfrm>
          <a:prstGeom prst="flowChartConnector">
            <a:avLst/>
          </a:prstGeom>
          <a:solidFill>
            <a:srgbClr val="3366FF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1DCE6FAB-4F18-487D-8F4C-C325812DB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5238" y="1660525"/>
            <a:ext cx="30781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EB2A1CD3-F87B-4F39-8E76-2D4E5EB92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8950" y="1631950"/>
            <a:ext cx="31750" cy="11271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CD749F2E-CAB8-434D-BF78-5138D99CB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0" y="2773363"/>
            <a:ext cx="381000" cy="1204912"/>
          </a:xfrm>
          <a:prstGeom prst="rect">
            <a:avLst/>
          </a:prstGeom>
          <a:solidFill>
            <a:srgbClr val="99CCFF">
              <a:alpha val="14000"/>
            </a:srgb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91CDF64A-4390-4FA7-B8C8-64DFD1BD83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0063" y="3946525"/>
            <a:ext cx="31750" cy="10080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35AFF16C-29CA-41E1-B32C-145A374023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74750" y="4905375"/>
            <a:ext cx="3121025" cy="301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8DCADDB5-923C-4763-96C4-5A20F8C5D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579813"/>
            <a:ext cx="15875" cy="1355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17" name="AutoShape 17">
            <a:extLst>
              <a:ext uri="{FF2B5EF4-FFF2-40B4-BE49-F238E27FC236}">
                <a16:creationId xmlns:a16="http://schemas.microsoft.com/office/drawing/2014/main" id="{43647869-A19B-4475-A64F-D6AE2FFB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3541713"/>
            <a:ext cx="65088" cy="42862"/>
          </a:xfrm>
          <a:prstGeom prst="flowChartConnector">
            <a:avLst/>
          </a:prstGeom>
          <a:solidFill>
            <a:srgbClr val="3366FF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12CC4000-7C3E-4A8B-B931-5844FEAB4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4388" y="1433513"/>
            <a:ext cx="14287" cy="3968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0" name="AutoShape 20">
            <a:extLst>
              <a:ext uri="{FF2B5EF4-FFF2-40B4-BE49-F238E27FC236}">
                <a16:creationId xmlns:a16="http://schemas.microsoft.com/office/drawing/2014/main" id="{EE6D4BD6-00BC-400B-8593-77516A1DD0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966244" y="1499394"/>
            <a:ext cx="452438" cy="304800"/>
          </a:xfrm>
          <a:prstGeom prst="triangle">
            <a:avLst>
              <a:gd name="adj" fmla="val 50000"/>
            </a:avLst>
          </a:prstGeom>
          <a:solidFill>
            <a:srgbClr val="99CCFF">
              <a:alpha val="0"/>
            </a:srgbClr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8F0EA9E0-4A35-4F8F-BF22-6F8E19990F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5275" y="2270125"/>
            <a:ext cx="14922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4" name="Line 24">
            <a:extLst>
              <a:ext uri="{FF2B5EF4-FFF2-40B4-BE49-F238E27FC236}">
                <a16:creationId xmlns:a16="http://schemas.microsoft.com/office/drawing/2014/main" id="{02381584-38EA-41AD-9491-D506CE142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2270125"/>
            <a:ext cx="14288" cy="10969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8" name="Line 28">
            <a:extLst>
              <a:ext uri="{FF2B5EF4-FFF2-40B4-BE49-F238E27FC236}">
                <a16:creationId xmlns:a16="http://schemas.microsoft.com/office/drawing/2014/main" id="{194CF529-F039-4A9B-85DC-2BC7A2BE5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5088" y="3382963"/>
            <a:ext cx="4873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29" name="Line 29">
            <a:extLst>
              <a:ext uri="{FF2B5EF4-FFF2-40B4-BE49-F238E27FC236}">
                <a16:creationId xmlns:a16="http://schemas.microsoft.com/office/drawing/2014/main" id="{575D120F-E398-47D0-A551-7466E25CF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536950"/>
            <a:ext cx="487363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0" name="Line 30">
            <a:extLst>
              <a:ext uri="{FF2B5EF4-FFF2-40B4-BE49-F238E27FC236}">
                <a16:creationId xmlns:a16="http://schemas.microsoft.com/office/drawing/2014/main" id="{F4F2F117-D9FB-4E9F-A754-DE59450E1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3154363"/>
            <a:ext cx="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1" name="Line 31">
            <a:extLst>
              <a:ext uri="{FF2B5EF4-FFF2-40B4-BE49-F238E27FC236}">
                <a16:creationId xmlns:a16="http://schemas.microsoft.com/office/drawing/2014/main" id="{0B61C2D4-4AC0-4A9D-8984-F255318D0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3565525"/>
            <a:ext cx="0" cy="7937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2" name="Line 32">
            <a:extLst>
              <a:ext uri="{FF2B5EF4-FFF2-40B4-BE49-F238E27FC236}">
                <a16:creationId xmlns:a16="http://schemas.microsoft.com/office/drawing/2014/main" id="{053EDBC9-361E-45CB-AF3B-8C1948854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5275" y="4373563"/>
            <a:ext cx="14922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3" name="Line 33">
            <a:extLst>
              <a:ext uri="{FF2B5EF4-FFF2-40B4-BE49-F238E27FC236}">
                <a16:creationId xmlns:a16="http://schemas.microsoft.com/office/drawing/2014/main" id="{3DE046E3-2205-484A-ACA0-39ABF600EF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163" y="3170238"/>
            <a:ext cx="303212" cy="142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4" name="Line 34">
            <a:extLst>
              <a:ext uri="{FF2B5EF4-FFF2-40B4-BE49-F238E27FC236}">
                <a16:creationId xmlns:a16="http://schemas.microsoft.com/office/drawing/2014/main" id="{46382588-5BCC-4DAF-B97B-795F84477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3017838"/>
            <a:ext cx="0" cy="32067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5" name="Line 35">
            <a:extLst>
              <a:ext uri="{FF2B5EF4-FFF2-40B4-BE49-F238E27FC236}">
                <a16:creationId xmlns:a16="http://schemas.microsoft.com/office/drawing/2014/main" id="{5F5FFA0C-A057-4A66-A925-8B3053FBC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075" y="3763963"/>
            <a:ext cx="2730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6" name="AutoShape 36">
            <a:extLst>
              <a:ext uri="{FF2B5EF4-FFF2-40B4-BE49-F238E27FC236}">
                <a16:creationId xmlns:a16="http://schemas.microsoft.com/office/drawing/2014/main" id="{723E16C9-6B3D-4CC8-9AB3-107E30201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362450"/>
            <a:ext cx="95250" cy="49213"/>
          </a:xfrm>
          <a:prstGeom prst="flowChartConnector">
            <a:avLst/>
          </a:prstGeom>
          <a:solidFill>
            <a:srgbClr val="3366FF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37" name="AutoShape 37">
            <a:extLst>
              <a:ext uri="{FF2B5EF4-FFF2-40B4-BE49-F238E27FC236}">
                <a16:creationId xmlns:a16="http://schemas.microsoft.com/office/drawing/2014/main" id="{329503DE-AF0A-4F22-A4C1-F771F87F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2260600"/>
            <a:ext cx="95250" cy="49213"/>
          </a:xfrm>
          <a:prstGeom prst="flowChartConnector">
            <a:avLst/>
          </a:prstGeom>
          <a:solidFill>
            <a:srgbClr val="3366FF"/>
          </a:solidFill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39" name="Text Box 39">
            <a:extLst>
              <a:ext uri="{FF2B5EF4-FFF2-40B4-BE49-F238E27FC236}">
                <a16:creationId xmlns:a16="http://schemas.microsoft.com/office/drawing/2014/main" id="{009A32F9-51D9-49CC-9147-AFD2CE112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11763"/>
            <a:ext cx="1273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CC0000"/>
                </a:solidFill>
              </a:rPr>
              <a:t>Рис. 4</a:t>
            </a:r>
          </a:p>
        </p:txBody>
      </p:sp>
      <p:pic>
        <p:nvPicPr>
          <p:cNvPr id="25655" name="Picture 55" descr="Амплитудная модуляция">
            <a:extLst>
              <a:ext uri="{FF2B5EF4-FFF2-40B4-BE49-F238E27FC236}">
                <a16:creationId xmlns:a16="http://schemas.microsoft.com/office/drawing/2014/main" id="{4618CBC8-1A14-4D82-ACB4-7D51E64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736600" y="3084513"/>
            <a:ext cx="10287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63" name="Line 63">
            <a:extLst>
              <a:ext uri="{FF2B5EF4-FFF2-40B4-BE49-F238E27FC236}">
                <a16:creationId xmlns:a16="http://schemas.microsoft.com/office/drawing/2014/main" id="{4AC93010-8C3E-4AE5-8B16-17F6A2B22C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75100" y="2959100"/>
            <a:ext cx="25400" cy="812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64" name="Line 64">
            <a:extLst>
              <a:ext uri="{FF2B5EF4-FFF2-40B4-BE49-F238E27FC236}">
                <a16:creationId xmlns:a16="http://schemas.microsoft.com/office/drawing/2014/main" id="{7366BEF8-24BD-4454-B9A0-26FD0D4365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133600"/>
            <a:ext cx="1371600" cy="12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68" name="Line 68">
            <a:extLst>
              <a:ext uri="{FF2B5EF4-FFF2-40B4-BE49-F238E27FC236}">
                <a16:creationId xmlns:a16="http://schemas.microsoft.com/office/drawing/2014/main" id="{B1F00C20-0E0A-4BFD-A7EE-BE696D9757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4500" y="23876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69" name="Line 69">
            <a:extLst>
              <a:ext uri="{FF2B5EF4-FFF2-40B4-BE49-F238E27FC236}">
                <a16:creationId xmlns:a16="http://schemas.microsoft.com/office/drawing/2014/main" id="{DC9B056F-D013-4F2C-96C7-5B29B8FB73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7200" y="2400300"/>
            <a:ext cx="1168400" cy="127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70" name="Line 70">
            <a:extLst>
              <a:ext uri="{FF2B5EF4-FFF2-40B4-BE49-F238E27FC236}">
                <a16:creationId xmlns:a16="http://schemas.microsoft.com/office/drawing/2014/main" id="{D6EC3ECF-B483-442B-B4F1-E9DF88A6F8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7800" y="2146300"/>
            <a:ext cx="12700" cy="6985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71" name="Line 71">
            <a:extLst>
              <a:ext uri="{FF2B5EF4-FFF2-40B4-BE49-F238E27FC236}">
                <a16:creationId xmlns:a16="http://schemas.microsoft.com/office/drawing/2014/main" id="{1631F8A9-E9DF-4531-835E-79FC2EC22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800" y="2146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6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8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9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0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0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3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4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9000">
              <a:srgbClr val="CC99FF"/>
            </a:gs>
            <a:gs pos="64000">
              <a:srgbClr val="9966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>
            <a:extLst>
              <a:ext uri="{FF2B5EF4-FFF2-40B4-BE49-F238E27FC236}">
                <a16:creationId xmlns:a16="http://schemas.microsoft.com/office/drawing/2014/main" id="{76617C55-F724-4241-A44E-0E85C0315019}"/>
              </a:ext>
            </a:extLst>
          </p:cNvPr>
          <p:cNvSpPr>
            <a:spLocks/>
          </p:cNvSpPr>
          <p:nvPr/>
        </p:nvSpPr>
        <p:spPr bwMode="auto">
          <a:xfrm>
            <a:off x="2927350" y="2678113"/>
            <a:ext cx="182563" cy="750887"/>
          </a:xfrm>
          <a:custGeom>
            <a:avLst/>
            <a:gdLst>
              <a:gd name="T0" fmla="*/ 0 w 115"/>
              <a:gd name="T1" fmla="*/ 445 h 464"/>
              <a:gd name="T2" fmla="*/ 48 w 115"/>
              <a:gd name="T3" fmla="*/ 3 h 464"/>
              <a:gd name="T4" fmla="*/ 115 w 115"/>
              <a:gd name="T5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64">
                <a:moveTo>
                  <a:pt x="0" y="445"/>
                </a:moveTo>
                <a:cubicBezTo>
                  <a:pt x="14" y="222"/>
                  <a:pt x="29" y="0"/>
                  <a:pt x="48" y="3"/>
                </a:cubicBezTo>
                <a:cubicBezTo>
                  <a:pt x="67" y="6"/>
                  <a:pt x="104" y="390"/>
                  <a:pt x="115" y="464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699" name="Freeform 3">
            <a:extLst>
              <a:ext uri="{FF2B5EF4-FFF2-40B4-BE49-F238E27FC236}">
                <a16:creationId xmlns:a16="http://schemas.microsoft.com/office/drawing/2014/main" id="{FF34546B-2883-4D14-9557-3FDE18C5A424}"/>
              </a:ext>
            </a:extLst>
          </p:cNvPr>
          <p:cNvSpPr>
            <a:spLocks/>
          </p:cNvSpPr>
          <p:nvPr/>
        </p:nvSpPr>
        <p:spPr bwMode="auto">
          <a:xfrm>
            <a:off x="3246438" y="2784475"/>
            <a:ext cx="168275" cy="630238"/>
          </a:xfrm>
          <a:custGeom>
            <a:avLst/>
            <a:gdLst>
              <a:gd name="T0" fmla="*/ 0 w 106"/>
              <a:gd name="T1" fmla="*/ 377 h 397"/>
              <a:gd name="T2" fmla="*/ 48 w 106"/>
              <a:gd name="T3" fmla="*/ 3 h 397"/>
              <a:gd name="T4" fmla="*/ 106 w 106"/>
              <a:gd name="T5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97">
                <a:moveTo>
                  <a:pt x="0" y="377"/>
                </a:moveTo>
                <a:cubicBezTo>
                  <a:pt x="15" y="188"/>
                  <a:pt x="30" y="0"/>
                  <a:pt x="48" y="3"/>
                </a:cubicBezTo>
                <a:cubicBezTo>
                  <a:pt x="66" y="6"/>
                  <a:pt x="86" y="201"/>
                  <a:pt x="106" y="397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0" name="Freeform 4">
            <a:extLst>
              <a:ext uri="{FF2B5EF4-FFF2-40B4-BE49-F238E27FC236}">
                <a16:creationId xmlns:a16="http://schemas.microsoft.com/office/drawing/2014/main" id="{807E5BD1-F4E5-427D-A574-F28E9CFAAC84}"/>
              </a:ext>
            </a:extLst>
          </p:cNvPr>
          <p:cNvSpPr>
            <a:spLocks/>
          </p:cNvSpPr>
          <p:nvPr/>
        </p:nvSpPr>
        <p:spPr bwMode="auto">
          <a:xfrm>
            <a:off x="3595688" y="2957513"/>
            <a:ext cx="182562" cy="457200"/>
          </a:xfrm>
          <a:custGeom>
            <a:avLst/>
            <a:gdLst>
              <a:gd name="T0" fmla="*/ 0 w 115"/>
              <a:gd name="T1" fmla="*/ 288 h 288"/>
              <a:gd name="T2" fmla="*/ 57 w 115"/>
              <a:gd name="T3" fmla="*/ 0 h 288"/>
              <a:gd name="T4" fmla="*/ 115 w 115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88">
                <a:moveTo>
                  <a:pt x="0" y="288"/>
                </a:moveTo>
                <a:cubicBezTo>
                  <a:pt x="19" y="144"/>
                  <a:pt x="38" y="0"/>
                  <a:pt x="57" y="0"/>
                </a:cubicBezTo>
                <a:cubicBezTo>
                  <a:pt x="76" y="0"/>
                  <a:pt x="95" y="144"/>
                  <a:pt x="115" y="288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1" name="Freeform 5">
            <a:extLst>
              <a:ext uri="{FF2B5EF4-FFF2-40B4-BE49-F238E27FC236}">
                <a16:creationId xmlns:a16="http://schemas.microsoft.com/office/drawing/2014/main" id="{551FA5CD-0292-4902-9E27-0B599880711A}"/>
              </a:ext>
            </a:extLst>
          </p:cNvPr>
          <p:cNvSpPr>
            <a:spLocks/>
          </p:cNvSpPr>
          <p:nvPr/>
        </p:nvSpPr>
        <p:spPr bwMode="auto">
          <a:xfrm>
            <a:off x="3948113" y="2805113"/>
            <a:ext cx="196850" cy="609600"/>
          </a:xfrm>
          <a:custGeom>
            <a:avLst/>
            <a:gdLst>
              <a:gd name="T0" fmla="*/ 0 w 124"/>
              <a:gd name="T1" fmla="*/ 384 h 384"/>
              <a:gd name="T2" fmla="*/ 67 w 124"/>
              <a:gd name="T3" fmla="*/ 0 h 384"/>
              <a:gd name="T4" fmla="*/ 124 w 124"/>
              <a:gd name="T5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384">
                <a:moveTo>
                  <a:pt x="0" y="384"/>
                </a:moveTo>
                <a:cubicBezTo>
                  <a:pt x="23" y="192"/>
                  <a:pt x="46" y="0"/>
                  <a:pt x="67" y="0"/>
                </a:cubicBezTo>
                <a:cubicBezTo>
                  <a:pt x="88" y="0"/>
                  <a:pt x="106" y="192"/>
                  <a:pt x="124" y="384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2" name="Freeform 6">
            <a:extLst>
              <a:ext uri="{FF2B5EF4-FFF2-40B4-BE49-F238E27FC236}">
                <a16:creationId xmlns:a16="http://schemas.microsoft.com/office/drawing/2014/main" id="{20005310-78BD-46DD-9D62-03D2561BCC3F}"/>
              </a:ext>
            </a:extLst>
          </p:cNvPr>
          <p:cNvSpPr>
            <a:spLocks/>
          </p:cNvSpPr>
          <p:nvPr/>
        </p:nvSpPr>
        <p:spPr bwMode="auto">
          <a:xfrm>
            <a:off x="4283075" y="2727325"/>
            <a:ext cx="242888" cy="671513"/>
          </a:xfrm>
          <a:custGeom>
            <a:avLst/>
            <a:gdLst>
              <a:gd name="T0" fmla="*/ 0 w 134"/>
              <a:gd name="T1" fmla="*/ 471 h 471"/>
              <a:gd name="T2" fmla="*/ 67 w 134"/>
              <a:gd name="T3" fmla="*/ 0 h 471"/>
              <a:gd name="T4" fmla="*/ 134 w 134"/>
              <a:gd name="T5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" h="471">
                <a:moveTo>
                  <a:pt x="0" y="471"/>
                </a:moveTo>
                <a:cubicBezTo>
                  <a:pt x="22" y="235"/>
                  <a:pt x="45" y="0"/>
                  <a:pt x="67" y="0"/>
                </a:cubicBezTo>
                <a:cubicBezTo>
                  <a:pt x="89" y="0"/>
                  <a:pt x="123" y="394"/>
                  <a:pt x="134" y="471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3" name="Freeform 7">
            <a:extLst>
              <a:ext uri="{FF2B5EF4-FFF2-40B4-BE49-F238E27FC236}">
                <a16:creationId xmlns:a16="http://schemas.microsoft.com/office/drawing/2014/main" id="{C89A7DF0-0288-4DB4-9FD5-B9A57ACE3930}"/>
              </a:ext>
            </a:extLst>
          </p:cNvPr>
          <p:cNvSpPr>
            <a:spLocks/>
          </p:cNvSpPr>
          <p:nvPr/>
        </p:nvSpPr>
        <p:spPr bwMode="auto">
          <a:xfrm>
            <a:off x="4648200" y="2555875"/>
            <a:ext cx="228600" cy="903288"/>
          </a:xfrm>
          <a:custGeom>
            <a:avLst/>
            <a:gdLst>
              <a:gd name="T0" fmla="*/ 0 w 144"/>
              <a:gd name="T1" fmla="*/ 569 h 569"/>
              <a:gd name="T2" fmla="*/ 77 w 144"/>
              <a:gd name="T3" fmla="*/ 2 h 569"/>
              <a:gd name="T4" fmla="*/ 144 w 144"/>
              <a:gd name="T5" fmla="*/ 559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569">
                <a:moveTo>
                  <a:pt x="0" y="569"/>
                </a:moveTo>
                <a:cubicBezTo>
                  <a:pt x="26" y="286"/>
                  <a:pt x="53" y="4"/>
                  <a:pt x="77" y="2"/>
                </a:cubicBezTo>
                <a:cubicBezTo>
                  <a:pt x="101" y="0"/>
                  <a:pt x="122" y="279"/>
                  <a:pt x="144" y="559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4" name="Freeform 8">
            <a:extLst>
              <a:ext uri="{FF2B5EF4-FFF2-40B4-BE49-F238E27FC236}">
                <a16:creationId xmlns:a16="http://schemas.microsoft.com/office/drawing/2014/main" id="{D3C5E7A2-CE9C-4326-B0DD-58B8857226AA}"/>
              </a:ext>
            </a:extLst>
          </p:cNvPr>
          <p:cNvSpPr>
            <a:spLocks/>
          </p:cNvSpPr>
          <p:nvPr/>
        </p:nvSpPr>
        <p:spPr bwMode="auto">
          <a:xfrm>
            <a:off x="5029200" y="2451100"/>
            <a:ext cx="214313" cy="993775"/>
          </a:xfrm>
          <a:custGeom>
            <a:avLst/>
            <a:gdLst>
              <a:gd name="T0" fmla="*/ 0 w 135"/>
              <a:gd name="T1" fmla="*/ 616 h 626"/>
              <a:gd name="T2" fmla="*/ 67 w 135"/>
              <a:gd name="T3" fmla="*/ 2 h 626"/>
              <a:gd name="T4" fmla="*/ 135 w 135"/>
              <a:gd name="T5" fmla="*/ 626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626">
                <a:moveTo>
                  <a:pt x="0" y="616"/>
                </a:moveTo>
                <a:cubicBezTo>
                  <a:pt x="22" y="308"/>
                  <a:pt x="45" y="0"/>
                  <a:pt x="67" y="2"/>
                </a:cubicBezTo>
                <a:cubicBezTo>
                  <a:pt x="89" y="4"/>
                  <a:pt x="112" y="315"/>
                  <a:pt x="135" y="626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5" name="Freeform 9">
            <a:extLst>
              <a:ext uri="{FF2B5EF4-FFF2-40B4-BE49-F238E27FC236}">
                <a16:creationId xmlns:a16="http://schemas.microsoft.com/office/drawing/2014/main" id="{892EADAB-54C9-48E8-ACA3-8335D0234C0D}"/>
              </a:ext>
            </a:extLst>
          </p:cNvPr>
          <p:cNvSpPr>
            <a:spLocks/>
          </p:cNvSpPr>
          <p:nvPr/>
        </p:nvSpPr>
        <p:spPr bwMode="auto">
          <a:xfrm>
            <a:off x="5394325" y="2328863"/>
            <a:ext cx="182563" cy="1131887"/>
          </a:xfrm>
          <a:custGeom>
            <a:avLst/>
            <a:gdLst>
              <a:gd name="T0" fmla="*/ 0 w 115"/>
              <a:gd name="T1" fmla="*/ 713 h 713"/>
              <a:gd name="T2" fmla="*/ 48 w 115"/>
              <a:gd name="T3" fmla="*/ 2 h 713"/>
              <a:gd name="T4" fmla="*/ 115 w 115"/>
              <a:gd name="T5" fmla="*/ 703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13">
                <a:moveTo>
                  <a:pt x="0" y="713"/>
                </a:moveTo>
                <a:cubicBezTo>
                  <a:pt x="14" y="358"/>
                  <a:pt x="29" y="4"/>
                  <a:pt x="48" y="2"/>
                </a:cubicBezTo>
                <a:cubicBezTo>
                  <a:pt x="67" y="0"/>
                  <a:pt x="104" y="586"/>
                  <a:pt x="115" y="703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6" name="Freeform 10">
            <a:extLst>
              <a:ext uri="{FF2B5EF4-FFF2-40B4-BE49-F238E27FC236}">
                <a16:creationId xmlns:a16="http://schemas.microsoft.com/office/drawing/2014/main" id="{FA261423-8D3D-46D7-895B-78CC285540E5}"/>
              </a:ext>
            </a:extLst>
          </p:cNvPr>
          <p:cNvSpPr>
            <a:spLocks/>
          </p:cNvSpPr>
          <p:nvPr/>
        </p:nvSpPr>
        <p:spPr bwMode="auto">
          <a:xfrm>
            <a:off x="5759450" y="2127250"/>
            <a:ext cx="198438" cy="1331913"/>
          </a:xfrm>
          <a:custGeom>
            <a:avLst/>
            <a:gdLst>
              <a:gd name="T0" fmla="*/ 0 w 125"/>
              <a:gd name="T1" fmla="*/ 819 h 839"/>
              <a:gd name="T2" fmla="*/ 48 w 125"/>
              <a:gd name="T3" fmla="*/ 3 h 839"/>
              <a:gd name="T4" fmla="*/ 125 w 125"/>
              <a:gd name="T5" fmla="*/ 839 h 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839">
                <a:moveTo>
                  <a:pt x="0" y="819"/>
                </a:moveTo>
                <a:cubicBezTo>
                  <a:pt x="13" y="409"/>
                  <a:pt x="27" y="0"/>
                  <a:pt x="48" y="3"/>
                </a:cubicBezTo>
                <a:cubicBezTo>
                  <a:pt x="69" y="6"/>
                  <a:pt x="97" y="422"/>
                  <a:pt x="125" y="839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7" name="Freeform 11">
            <a:extLst>
              <a:ext uri="{FF2B5EF4-FFF2-40B4-BE49-F238E27FC236}">
                <a16:creationId xmlns:a16="http://schemas.microsoft.com/office/drawing/2014/main" id="{291E3FC7-A61A-4A04-A4DC-4235943A9251}"/>
              </a:ext>
            </a:extLst>
          </p:cNvPr>
          <p:cNvSpPr>
            <a:spLocks/>
          </p:cNvSpPr>
          <p:nvPr/>
        </p:nvSpPr>
        <p:spPr bwMode="auto">
          <a:xfrm>
            <a:off x="6111875" y="2011363"/>
            <a:ext cx="198438" cy="1447800"/>
          </a:xfrm>
          <a:custGeom>
            <a:avLst/>
            <a:gdLst>
              <a:gd name="T0" fmla="*/ 0 w 125"/>
              <a:gd name="T1" fmla="*/ 912 h 912"/>
              <a:gd name="T2" fmla="*/ 67 w 125"/>
              <a:gd name="T3" fmla="*/ 0 h 912"/>
              <a:gd name="T4" fmla="*/ 125 w 125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912">
                <a:moveTo>
                  <a:pt x="0" y="912"/>
                </a:moveTo>
                <a:cubicBezTo>
                  <a:pt x="23" y="456"/>
                  <a:pt x="46" y="0"/>
                  <a:pt x="67" y="0"/>
                </a:cubicBezTo>
                <a:cubicBezTo>
                  <a:pt x="88" y="0"/>
                  <a:pt x="115" y="760"/>
                  <a:pt x="125" y="912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8" name="Freeform 12">
            <a:extLst>
              <a:ext uri="{FF2B5EF4-FFF2-40B4-BE49-F238E27FC236}">
                <a16:creationId xmlns:a16="http://schemas.microsoft.com/office/drawing/2014/main" id="{9798709D-82B0-4B60-A491-453BA0954C2F}"/>
              </a:ext>
            </a:extLst>
          </p:cNvPr>
          <p:cNvSpPr>
            <a:spLocks/>
          </p:cNvSpPr>
          <p:nvPr/>
        </p:nvSpPr>
        <p:spPr bwMode="auto">
          <a:xfrm>
            <a:off x="6505575" y="1916113"/>
            <a:ext cx="182563" cy="1558925"/>
          </a:xfrm>
          <a:custGeom>
            <a:avLst/>
            <a:gdLst>
              <a:gd name="T0" fmla="*/ 0 w 115"/>
              <a:gd name="T1" fmla="*/ 963 h 982"/>
              <a:gd name="T2" fmla="*/ 39 w 115"/>
              <a:gd name="T3" fmla="*/ 3 h 982"/>
              <a:gd name="T4" fmla="*/ 115 w 115"/>
              <a:gd name="T5" fmla="*/ 982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982">
                <a:moveTo>
                  <a:pt x="0" y="963"/>
                </a:moveTo>
                <a:cubicBezTo>
                  <a:pt x="10" y="481"/>
                  <a:pt x="20" y="0"/>
                  <a:pt x="39" y="3"/>
                </a:cubicBezTo>
                <a:cubicBezTo>
                  <a:pt x="58" y="6"/>
                  <a:pt x="86" y="494"/>
                  <a:pt x="115" y="982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9" name="Freeform 13">
            <a:extLst>
              <a:ext uri="{FF2B5EF4-FFF2-40B4-BE49-F238E27FC236}">
                <a16:creationId xmlns:a16="http://schemas.microsoft.com/office/drawing/2014/main" id="{4F698C85-1FBD-4E60-BFB9-B9D71F3BCFB7}"/>
              </a:ext>
            </a:extLst>
          </p:cNvPr>
          <p:cNvSpPr>
            <a:spLocks/>
          </p:cNvSpPr>
          <p:nvPr/>
        </p:nvSpPr>
        <p:spPr bwMode="auto">
          <a:xfrm>
            <a:off x="6826250" y="2024063"/>
            <a:ext cx="182563" cy="1450975"/>
          </a:xfrm>
          <a:custGeom>
            <a:avLst/>
            <a:gdLst>
              <a:gd name="T0" fmla="*/ 0 w 115"/>
              <a:gd name="T1" fmla="*/ 914 h 914"/>
              <a:gd name="T2" fmla="*/ 58 w 115"/>
              <a:gd name="T3" fmla="*/ 2 h 914"/>
              <a:gd name="T4" fmla="*/ 115 w 115"/>
              <a:gd name="T5" fmla="*/ 904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914">
                <a:moveTo>
                  <a:pt x="0" y="914"/>
                </a:moveTo>
                <a:cubicBezTo>
                  <a:pt x="19" y="459"/>
                  <a:pt x="39" y="4"/>
                  <a:pt x="58" y="2"/>
                </a:cubicBezTo>
                <a:cubicBezTo>
                  <a:pt x="77" y="0"/>
                  <a:pt x="96" y="452"/>
                  <a:pt x="115" y="904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0" name="Freeform 14">
            <a:extLst>
              <a:ext uri="{FF2B5EF4-FFF2-40B4-BE49-F238E27FC236}">
                <a16:creationId xmlns:a16="http://schemas.microsoft.com/office/drawing/2014/main" id="{E0177EB9-07CC-41E3-9475-815F9727DFA3}"/>
              </a:ext>
            </a:extLst>
          </p:cNvPr>
          <p:cNvSpPr>
            <a:spLocks/>
          </p:cNvSpPr>
          <p:nvPr/>
        </p:nvSpPr>
        <p:spPr bwMode="auto">
          <a:xfrm>
            <a:off x="7162800" y="2155825"/>
            <a:ext cx="122238" cy="1347788"/>
          </a:xfrm>
          <a:custGeom>
            <a:avLst/>
            <a:gdLst>
              <a:gd name="T0" fmla="*/ 0 w 87"/>
              <a:gd name="T1" fmla="*/ 811 h 840"/>
              <a:gd name="T2" fmla="*/ 29 w 87"/>
              <a:gd name="T3" fmla="*/ 5 h 840"/>
              <a:gd name="T4" fmla="*/ 87 w 87"/>
              <a:gd name="T5" fmla="*/ 840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" h="840">
                <a:moveTo>
                  <a:pt x="0" y="811"/>
                </a:moveTo>
                <a:cubicBezTo>
                  <a:pt x="7" y="405"/>
                  <a:pt x="15" y="0"/>
                  <a:pt x="29" y="5"/>
                </a:cubicBezTo>
                <a:cubicBezTo>
                  <a:pt x="43" y="10"/>
                  <a:pt x="65" y="425"/>
                  <a:pt x="87" y="840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1" name="Freeform 15">
            <a:extLst>
              <a:ext uri="{FF2B5EF4-FFF2-40B4-BE49-F238E27FC236}">
                <a16:creationId xmlns:a16="http://schemas.microsoft.com/office/drawing/2014/main" id="{5334CB77-4869-428A-B050-B5BFF584298D}"/>
              </a:ext>
            </a:extLst>
          </p:cNvPr>
          <p:cNvSpPr>
            <a:spLocks/>
          </p:cNvSpPr>
          <p:nvPr/>
        </p:nvSpPr>
        <p:spPr bwMode="auto">
          <a:xfrm>
            <a:off x="7388225" y="2265363"/>
            <a:ext cx="150813" cy="1222375"/>
          </a:xfrm>
          <a:custGeom>
            <a:avLst/>
            <a:gdLst>
              <a:gd name="T0" fmla="*/ 0 w 105"/>
              <a:gd name="T1" fmla="*/ 828 h 828"/>
              <a:gd name="T2" fmla="*/ 48 w 105"/>
              <a:gd name="T3" fmla="*/ 2 h 828"/>
              <a:gd name="T4" fmla="*/ 105 w 105"/>
              <a:gd name="T5" fmla="*/ 81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828">
                <a:moveTo>
                  <a:pt x="0" y="828"/>
                </a:moveTo>
                <a:cubicBezTo>
                  <a:pt x="15" y="416"/>
                  <a:pt x="31" y="4"/>
                  <a:pt x="48" y="2"/>
                </a:cubicBezTo>
                <a:cubicBezTo>
                  <a:pt x="65" y="0"/>
                  <a:pt x="85" y="409"/>
                  <a:pt x="105" y="818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2" name="Freeform 16">
            <a:extLst>
              <a:ext uri="{FF2B5EF4-FFF2-40B4-BE49-F238E27FC236}">
                <a16:creationId xmlns:a16="http://schemas.microsoft.com/office/drawing/2014/main" id="{94A5F2DB-11B0-403A-B3CE-587DB76994CF}"/>
              </a:ext>
            </a:extLst>
          </p:cNvPr>
          <p:cNvSpPr>
            <a:spLocks/>
          </p:cNvSpPr>
          <p:nvPr/>
        </p:nvSpPr>
        <p:spPr bwMode="auto">
          <a:xfrm>
            <a:off x="7680325" y="2449513"/>
            <a:ext cx="196850" cy="1008062"/>
          </a:xfrm>
          <a:custGeom>
            <a:avLst/>
            <a:gdLst>
              <a:gd name="T0" fmla="*/ 0 w 115"/>
              <a:gd name="T1" fmla="*/ 740 h 740"/>
              <a:gd name="T2" fmla="*/ 67 w 115"/>
              <a:gd name="T3" fmla="*/ 0 h 740"/>
              <a:gd name="T4" fmla="*/ 115 w 115"/>
              <a:gd name="T5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40">
                <a:moveTo>
                  <a:pt x="0" y="740"/>
                </a:moveTo>
                <a:cubicBezTo>
                  <a:pt x="24" y="370"/>
                  <a:pt x="48" y="0"/>
                  <a:pt x="67" y="0"/>
                </a:cubicBezTo>
                <a:cubicBezTo>
                  <a:pt x="86" y="0"/>
                  <a:pt x="100" y="370"/>
                  <a:pt x="115" y="740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3" name="Freeform 17">
            <a:extLst>
              <a:ext uri="{FF2B5EF4-FFF2-40B4-BE49-F238E27FC236}">
                <a16:creationId xmlns:a16="http://schemas.microsoft.com/office/drawing/2014/main" id="{73F3746C-1455-4E40-90C8-EBC9031220FD}"/>
              </a:ext>
            </a:extLst>
          </p:cNvPr>
          <p:cNvSpPr>
            <a:spLocks/>
          </p:cNvSpPr>
          <p:nvPr/>
        </p:nvSpPr>
        <p:spPr bwMode="auto">
          <a:xfrm>
            <a:off x="8015288" y="2603500"/>
            <a:ext cx="152400" cy="854075"/>
          </a:xfrm>
          <a:custGeom>
            <a:avLst/>
            <a:gdLst>
              <a:gd name="T0" fmla="*/ 0 w 115"/>
              <a:gd name="T1" fmla="*/ 740 h 740"/>
              <a:gd name="T2" fmla="*/ 67 w 115"/>
              <a:gd name="T3" fmla="*/ 0 h 740"/>
              <a:gd name="T4" fmla="*/ 115 w 115"/>
              <a:gd name="T5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40">
                <a:moveTo>
                  <a:pt x="0" y="740"/>
                </a:moveTo>
                <a:cubicBezTo>
                  <a:pt x="24" y="370"/>
                  <a:pt x="48" y="0"/>
                  <a:pt x="67" y="0"/>
                </a:cubicBezTo>
                <a:cubicBezTo>
                  <a:pt x="86" y="0"/>
                  <a:pt x="100" y="370"/>
                  <a:pt x="115" y="740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4" name="Freeform 18">
            <a:extLst>
              <a:ext uri="{FF2B5EF4-FFF2-40B4-BE49-F238E27FC236}">
                <a16:creationId xmlns:a16="http://schemas.microsoft.com/office/drawing/2014/main" id="{A1B27877-5523-44B1-88EC-9D434A36C6AD}"/>
              </a:ext>
            </a:extLst>
          </p:cNvPr>
          <p:cNvSpPr>
            <a:spLocks/>
          </p:cNvSpPr>
          <p:nvPr/>
        </p:nvSpPr>
        <p:spPr bwMode="auto">
          <a:xfrm>
            <a:off x="8285163" y="2749550"/>
            <a:ext cx="168275" cy="736600"/>
          </a:xfrm>
          <a:custGeom>
            <a:avLst/>
            <a:gdLst>
              <a:gd name="T0" fmla="*/ 0 w 115"/>
              <a:gd name="T1" fmla="*/ 445 h 464"/>
              <a:gd name="T2" fmla="*/ 48 w 115"/>
              <a:gd name="T3" fmla="*/ 3 h 464"/>
              <a:gd name="T4" fmla="*/ 115 w 115"/>
              <a:gd name="T5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464">
                <a:moveTo>
                  <a:pt x="0" y="445"/>
                </a:moveTo>
                <a:cubicBezTo>
                  <a:pt x="14" y="222"/>
                  <a:pt x="29" y="0"/>
                  <a:pt x="48" y="3"/>
                </a:cubicBezTo>
                <a:cubicBezTo>
                  <a:pt x="67" y="6"/>
                  <a:pt x="104" y="390"/>
                  <a:pt x="115" y="464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5" name="Freeform 19">
            <a:extLst>
              <a:ext uri="{FF2B5EF4-FFF2-40B4-BE49-F238E27FC236}">
                <a16:creationId xmlns:a16="http://schemas.microsoft.com/office/drawing/2014/main" id="{B6F7F06A-99C9-4C83-9CC1-B99A3096CC7F}"/>
              </a:ext>
            </a:extLst>
          </p:cNvPr>
          <p:cNvSpPr>
            <a:spLocks/>
          </p:cNvSpPr>
          <p:nvPr/>
        </p:nvSpPr>
        <p:spPr bwMode="auto">
          <a:xfrm>
            <a:off x="8575675" y="2984500"/>
            <a:ext cx="182563" cy="457200"/>
          </a:xfrm>
          <a:custGeom>
            <a:avLst/>
            <a:gdLst>
              <a:gd name="T0" fmla="*/ 0 w 115"/>
              <a:gd name="T1" fmla="*/ 288 h 288"/>
              <a:gd name="T2" fmla="*/ 57 w 115"/>
              <a:gd name="T3" fmla="*/ 0 h 288"/>
              <a:gd name="T4" fmla="*/ 115 w 115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288">
                <a:moveTo>
                  <a:pt x="0" y="288"/>
                </a:moveTo>
                <a:cubicBezTo>
                  <a:pt x="19" y="144"/>
                  <a:pt x="38" y="0"/>
                  <a:pt x="57" y="0"/>
                </a:cubicBezTo>
                <a:cubicBezTo>
                  <a:pt x="76" y="0"/>
                  <a:pt x="95" y="144"/>
                  <a:pt x="115" y="288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5" name="Freeform 39">
            <a:extLst>
              <a:ext uri="{FF2B5EF4-FFF2-40B4-BE49-F238E27FC236}">
                <a16:creationId xmlns:a16="http://schemas.microsoft.com/office/drawing/2014/main" id="{3B745328-BC88-4F67-A928-A415E55E8A4B}"/>
              </a:ext>
            </a:extLst>
          </p:cNvPr>
          <p:cNvSpPr>
            <a:spLocks/>
          </p:cNvSpPr>
          <p:nvPr/>
        </p:nvSpPr>
        <p:spPr bwMode="auto">
          <a:xfrm>
            <a:off x="1354138" y="2187575"/>
            <a:ext cx="182562" cy="1257300"/>
          </a:xfrm>
          <a:custGeom>
            <a:avLst/>
            <a:gdLst>
              <a:gd name="T0" fmla="*/ 0 w 115"/>
              <a:gd name="T1" fmla="*/ 792 h 792"/>
              <a:gd name="T2" fmla="*/ 19 w 115"/>
              <a:gd name="T3" fmla="*/ 5 h 792"/>
              <a:gd name="T4" fmla="*/ 115 w 115"/>
              <a:gd name="T5" fmla="*/ 763 h 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92">
                <a:moveTo>
                  <a:pt x="0" y="792"/>
                </a:moveTo>
                <a:cubicBezTo>
                  <a:pt x="0" y="401"/>
                  <a:pt x="0" y="10"/>
                  <a:pt x="19" y="5"/>
                </a:cubicBezTo>
                <a:cubicBezTo>
                  <a:pt x="38" y="0"/>
                  <a:pt x="76" y="381"/>
                  <a:pt x="115" y="763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6" name="Freeform 40">
            <a:extLst>
              <a:ext uri="{FF2B5EF4-FFF2-40B4-BE49-F238E27FC236}">
                <a16:creationId xmlns:a16="http://schemas.microsoft.com/office/drawing/2014/main" id="{C6DB1E19-4B2F-476F-B1AA-76E5B1A5ADD5}"/>
              </a:ext>
            </a:extLst>
          </p:cNvPr>
          <p:cNvSpPr>
            <a:spLocks/>
          </p:cNvSpPr>
          <p:nvPr/>
        </p:nvSpPr>
        <p:spPr bwMode="auto">
          <a:xfrm>
            <a:off x="1738313" y="2286000"/>
            <a:ext cx="182562" cy="1128713"/>
          </a:xfrm>
          <a:custGeom>
            <a:avLst/>
            <a:gdLst>
              <a:gd name="T0" fmla="*/ 0 w 115"/>
              <a:gd name="T1" fmla="*/ 740 h 740"/>
              <a:gd name="T2" fmla="*/ 67 w 115"/>
              <a:gd name="T3" fmla="*/ 0 h 740"/>
              <a:gd name="T4" fmla="*/ 115 w 115"/>
              <a:gd name="T5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740">
                <a:moveTo>
                  <a:pt x="0" y="740"/>
                </a:moveTo>
                <a:cubicBezTo>
                  <a:pt x="24" y="370"/>
                  <a:pt x="48" y="0"/>
                  <a:pt x="67" y="0"/>
                </a:cubicBezTo>
                <a:cubicBezTo>
                  <a:pt x="86" y="0"/>
                  <a:pt x="100" y="370"/>
                  <a:pt x="115" y="740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37" name="Freeform 41">
            <a:extLst>
              <a:ext uri="{FF2B5EF4-FFF2-40B4-BE49-F238E27FC236}">
                <a16:creationId xmlns:a16="http://schemas.microsoft.com/office/drawing/2014/main" id="{4ED35CA6-23BB-4AEA-8A8A-1453ED9E0907}"/>
              </a:ext>
            </a:extLst>
          </p:cNvPr>
          <p:cNvSpPr>
            <a:spLocks/>
          </p:cNvSpPr>
          <p:nvPr/>
        </p:nvSpPr>
        <p:spPr bwMode="auto">
          <a:xfrm>
            <a:off x="2484438" y="2590800"/>
            <a:ext cx="212725" cy="838200"/>
          </a:xfrm>
          <a:custGeom>
            <a:avLst/>
            <a:gdLst>
              <a:gd name="T0" fmla="*/ 0 w 134"/>
              <a:gd name="T1" fmla="*/ 528 h 528"/>
              <a:gd name="T2" fmla="*/ 57 w 134"/>
              <a:gd name="T3" fmla="*/ 0 h 528"/>
              <a:gd name="T4" fmla="*/ 134 w 134"/>
              <a:gd name="T5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" h="528">
                <a:moveTo>
                  <a:pt x="0" y="528"/>
                </a:moveTo>
                <a:cubicBezTo>
                  <a:pt x="17" y="264"/>
                  <a:pt x="35" y="0"/>
                  <a:pt x="57" y="0"/>
                </a:cubicBezTo>
                <a:cubicBezTo>
                  <a:pt x="79" y="0"/>
                  <a:pt x="106" y="264"/>
                  <a:pt x="134" y="528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40" name="Freeform 44">
            <a:extLst>
              <a:ext uri="{FF2B5EF4-FFF2-40B4-BE49-F238E27FC236}">
                <a16:creationId xmlns:a16="http://schemas.microsoft.com/office/drawing/2014/main" id="{BBB3B563-B8A7-4F97-88CC-700636278CE8}"/>
              </a:ext>
            </a:extLst>
          </p:cNvPr>
          <p:cNvSpPr>
            <a:spLocks/>
          </p:cNvSpPr>
          <p:nvPr/>
        </p:nvSpPr>
        <p:spPr bwMode="auto">
          <a:xfrm>
            <a:off x="244475" y="1855788"/>
            <a:ext cx="212725" cy="1573212"/>
          </a:xfrm>
          <a:custGeom>
            <a:avLst/>
            <a:gdLst>
              <a:gd name="T0" fmla="*/ 0 w 125"/>
              <a:gd name="T1" fmla="*/ 914 h 924"/>
              <a:gd name="T2" fmla="*/ 68 w 125"/>
              <a:gd name="T3" fmla="*/ 2 h 924"/>
              <a:gd name="T4" fmla="*/ 125 w 125"/>
              <a:gd name="T5" fmla="*/ 924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924">
                <a:moveTo>
                  <a:pt x="0" y="914"/>
                </a:moveTo>
                <a:cubicBezTo>
                  <a:pt x="23" y="457"/>
                  <a:pt x="47" y="0"/>
                  <a:pt x="68" y="2"/>
                </a:cubicBezTo>
                <a:cubicBezTo>
                  <a:pt x="89" y="4"/>
                  <a:pt x="115" y="770"/>
                  <a:pt x="125" y="924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41" name="Freeform 45">
            <a:extLst>
              <a:ext uri="{FF2B5EF4-FFF2-40B4-BE49-F238E27FC236}">
                <a16:creationId xmlns:a16="http://schemas.microsoft.com/office/drawing/2014/main" id="{E821F8FF-8E9A-4756-8132-F7A2FFD00991}"/>
              </a:ext>
            </a:extLst>
          </p:cNvPr>
          <p:cNvSpPr>
            <a:spLocks/>
          </p:cNvSpPr>
          <p:nvPr/>
        </p:nvSpPr>
        <p:spPr bwMode="auto">
          <a:xfrm>
            <a:off x="625475" y="1993900"/>
            <a:ext cx="166688" cy="1450975"/>
          </a:xfrm>
          <a:custGeom>
            <a:avLst/>
            <a:gdLst>
              <a:gd name="T0" fmla="*/ 0 w 96"/>
              <a:gd name="T1" fmla="*/ 866 h 876"/>
              <a:gd name="T2" fmla="*/ 48 w 96"/>
              <a:gd name="T3" fmla="*/ 2 h 876"/>
              <a:gd name="T4" fmla="*/ 96 w 96"/>
              <a:gd name="T5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876">
                <a:moveTo>
                  <a:pt x="0" y="866"/>
                </a:moveTo>
                <a:cubicBezTo>
                  <a:pt x="16" y="433"/>
                  <a:pt x="32" y="0"/>
                  <a:pt x="48" y="2"/>
                </a:cubicBezTo>
                <a:cubicBezTo>
                  <a:pt x="64" y="4"/>
                  <a:pt x="80" y="440"/>
                  <a:pt x="96" y="876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42" name="Line 46">
            <a:extLst>
              <a:ext uri="{FF2B5EF4-FFF2-40B4-BE49-F238E27FC236}">
                <a16:creationId xmlns:a16="http://schemas.microsoft.com/office/drawing/2014/main" id="{1B14C32C-AFF1-4527-AFE0-E655012BBB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038" y="3400425"/>
            <a:ext cx="157162" cy="0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44" name="Freeform 48">
            <a:extLst>
              <a:ext uri="{FF2B5EF4-FFF2-40B4-BE49-F238E27FC236}">
                <a16:creationId xmlns:a16="http://schemas.microsoft.com/office/drawing/2014/main" id="{A0D9E8C7-C5DB-4258-B6EB-960DDF8364BD}"/>
              </a:ext>
            </a:extLst>
          </p:cNvPr>
          <p:cNvSpPr>
            <a:spLocks/>
          </p:cNvSpPr>
          <p:nvPr/>
        </p:nvSpPr>
        <p:spPr bwMode="auto">
          <a:xfrm>
            <a:off x="2162175" y="2447925"/>
            <a:ext cx="184150" cy="1039813"/>
          </a:xfrm>
          <a:custGeom>
            <a:avLst/>
            <a:gdLst>
              <a:gd name="T0" fmla="*/ 0 w 116"/>
              <a:gd name="T1" fmla="*/ 645 h 655"/>
              <a:gd name="T2" fmla="*/ 48 w 116"/>
              <a:gd name="T3" fmla="*/ 2 h 655"/>
              <a:gd name="T4" fmla="*/ 116 w 116"/>
              <a:gd name="T5" fmla="*/ 655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655">
                <a:moveTo>
                  <a:pt x="0" y="645"/>
                </a:moveTo>
                <a:cubicBezTo>
                  <a:pt x="14" y="322"/>
                  <a:pt x="29" y="0"/>
                  <a:pt x="48" y="2"/>
                </a:cubicBezTo>
                <a:cubicBezTo>
                  <a:pt x="67" y="4"/>
                  <a:pt x="91" y="329"/>
                  <a:pt x="116" y="655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47" name="Freeform 51">
            <a:extLst>
              <a:ext uri="{FF2B5EF4-FFF2-40B4-BE49-F238E27FC236}">
                <a16:creationId xmlns:a16="http://schemas.microsoft.com/office/drawing/2014/main" id="{91936D48-4061-4C37-9717-624E1470279D}"/>
              </a:ext>
            </a:extLst>
          </p:cNvPr>
          <p:cNvSpPr>
            <a:spLocks/>
          </p:cNvSpPr>
          <p:nvPr/>
        </p:nvSpPr>
        <p:spPr bwMode="auto">
          <a:xfrm>
            <a:off x="1003300" y="2087563"/>
            <a:ext cx="166688" cy="1314450"/>
          </a:xfrm>
          <a:custGeom>
            <a:avLst/>
            <a:gdLst>
              <a:gd name="T0" fmla="*/ 0 w 105"/>
              <a:gd name="T1" fmla="*/ 828 h 828"/>
              <a:gd name="T2" fmla="*/ 48 w 105"/>
              <a:gd name="T3" fmla="*/ 2 h 828"/>
              <a:gd name="T4" fmla="*/ 105 w 105"/>
              <a:gd name="T5" fmla="*/ 818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828">
                <a:moveTo>
                  <a:pt x="0" y="828"/>
                </a:moveTo>
                <a:cubicBezTo>
                  <a:pt x="15" y="416"/>
                  <a:pt x="31" y="4"/>
                  <a:pt x="48" y="2"/>
                </a:cubicBezTo>
                <a:cubicBezTo>
                  <a:pt x="65" y="0"/>
                  <a:pt x="85" y="409"/>
                  <a:pt x="105" y="818"/>
                </a:cubicBezTo>
              </a:path>
            </a:pathLst>
          </a:custGeom>
          <a:solidFill>
            <a:srgbClr val="CCFFFF"/>
          </a:solidFill>
          <a:ln w="25400" cmpd="sng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0" name="Line 54">
            <a:extLst>
              <a:ext uri="{FF2B5EF4-FFF2-40B4-BE49-F238E27FC236}">
                <a16:creationId xmlns:a16="http://schemas.microsoft.com/office/drawing/2014/main" id="{FB007DB1-E931-4804-ADF9-4DC905BDDD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138" y="1250950"/>
            <a:ext cx="0" cy="4357688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1" name="Line 55">
            <a:extLst>
              <a:ext uri="{FF2B5EF4-FFF2-40B4-BE49-F238E27FC236}">
                <a16:creationId xmlns:a16="http://schemas.microsoft.com/office/drawing/2014/main" id="{29BC15EE-4E5A-44E5-844F-053BD6A31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" y="3444875"/>
            <a:ext cx="8975725" cy="30163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53" name="Text Box 57">
            <a:extLst>
              <a:ext uri="{FF2B5EF4-FFF2-40B4-BE49-F238E27FC236}">
                <a16:creationId xmlns:a16="http://schemas.microsoft.com/office/drawing/2014/main" id="{824038C0-7360-47E9-BAC5-7BA2AE50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1187450"/>
            <a:ext cx="579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 i="1">
                <a:solidFill>
                  <a:srgbClr val="9900FF"/>
                </a:solidFill>
              </a:rPr>
              <a:t>I</a:t>
            </a:r>
            <a:endParaRPr lang="ru-RU" altLang="ru-RU" sz="2800" b="1" i="1">
              <a:solidFill>
                <a:srgbClr val="9900FF"/>
              </a:solidFill>
            </a:endParaRPr>
          </a:p>
        </p:txBody>
      </p:sp>
      <p:sp>
        <p:nvSpPr>
          <p:cNvPr id="29754" name="Text Box 58">
            <a:extLst>
              <a:ext uri="{FF2B5EF4-FFF2-40B4-BE49-F238E27FC236}">
                <a16:creationId xmlns:a16="http://schemas.microsoft.com/office/drawing/2014/main" id="{FD1BAF1E-9456-471C-A241-B658DFA3F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36004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0</a:t>
            </a:r>
            <a:endParaRPr lang="ru-RU" altLang="ru-RU"/>
          </a:p>
        </p:txBody>
      </p:sp>
      <p:sp>
        <p:nvSpPr>
          <p:cNvPr id="29755" name="Text Box 59">
            <a:extLst>
              <a:ext uri="{FF2B5EF4-FFF2-40B4-BE49-F238E27FC236}">
                <a16:creationId xmlns:a16="http://schemas.microsoft.com/office/drawing/2014/main" id="{6014B7D0-03AB-43DD-95CD-CD498868A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3" y="4295775"/>
            <a:ext cx="1417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bg2"/>
                </a:solidFill>
              </a:rPr>
              <a:t>Рис. 4</a:t>
            </a:r>
          </a:p>
        </p:txBody>
      </p:sp>
      <p:sp>
        <p:nvSpPr>
          <p:cNvPr id="29756" name="Text Box 60">
            <a:extLst>
              <a:ext uri="{FF2B5EF4-FFF2-40B4-BE49-F238E27FC236}">
                <a16:creationId xmlns:a16="http://schemas.microsoft.com/office/drawing/2014/main" id="{544B87B5-FCCF-4B14-8EB5-AE073FDC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52888"/>
            <a:ext cx="548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9757" name="Text Box 61">
            <a:extLst>
              <a:ext uri="{FF2B5EF4-FFF2-40B4-BE49-F238E27FC236}">
                <a16:creationId xmlns:a16="http://schemas.microsoft.com/office/drawing/2014/main" id="{F916E320-FDC5-4439-B472-6C6538F67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954463"/>
            <a:ext cx="335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bg2"/>
                </a:solidFill>
              </a:rPr>
              <a:t>Ток звуковой частоты</a:t>
            </a:r>
          </a:p>
        </p:txBody>
      </p:sp>
      <p:sp>
        <p:nvSpPr>
          <p:cNvPr id="29762" name="Freeform 66">
            <a:extLst>
              <a:ext uri="{FF2B5EF4-FFF2-40B4-BE49-F238E27FC236}">
                <a16:creationId xmlns:a16="http://schemas.microsoft.com/office/drawing/2014/main" id="{F9347ACC-9A15-447E-91DF-A2868D20C888}"/>
              </a:ext>
            </a:extLst>
          </p:cNvPr>
          <p:cNvSpPr>
            <a:spLocks/>
          </p:cNvSpPr>
          <p:nvPr/>
        </p:nvSpPr>
        <p:spPr bwMode="auto">
          <a:xfrm>
            <a:off x="258763" y="2682875"/>
            <a:ext cx="92075" cy="1588"/>
          </a:xfrm>
          <a:custGeom>
            <a:avLst/>
            <a:gdLst>
              <a:gd name="T0" fmla="*/ 0 w 58"/>
              <a:gd name="T1" fmla="*/ 0 h 1"/>
              <a:gd name="T2" fmla="*/ 58 w 5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8" h="1">
                <a:moveTo>
                  <a:pt x="0" y="0"/>
                </a:moveTo>
                <a:cubicBezTo>
                  <a:pt x="19" y="0"/>
                  <a:pt x="39" y="0"/>
                  <a:pt x="58" y="0"/>
                </a:cubicBezTo>
              </a:path>
            </a:pathLst>
          </a:custGeom>
          <a:noFill/>
          <a:ln w="254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3" name="Freeform 67">
            <a:extLst>
              <a:ext uri="{FF2B5EF4-FFF2-40B4-BE49-F238E27FC236}">
                <a16:creationId xmlns:a16="http://schemas.microsoft.com/office/drawing/2014/main" id="{DD147654-5DF7-40F2-B15C-2B682BC303E2}"/>
              </a:ext>
            </a:extLst>
          </p:cNvPr>
          <p:cNvSpPr>
            <a:spLocks/>
          </p:cNvSpPr>
          <p:nvPr/>
        </p:nvSpPr>
        <p:spPr bwMode="auto">
          <a:xfrm>
            <a:off x="244475" y="2727325"/>
            <a:ext cx="44450" cy="15875"/>
          </a:xfrm>
          <a:custGeom>
            <a:avLst/>
            <a:gdLst>
              <a:gd name="T0" fmla="*/ 0 w 28"/>
              <a:gd name="T1" fmla="*/ 10 h 10"/>
              <a:gd name="T2" fmla="*/ 28 w 28"/>
              <a:gd name="T3" fmla="*/ 0 h 10"/>
              <a:gd name="T4" fmla="*/ 0 w 28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" h="10">
                <a:moveTo>
                  <a:pt x="0" y="10"/>
                </a:moveTo>
                <a:cubicBezTo>
                  <a:pt x="9" y="7"/>
                  <a:pt x="28" y="0"/>
                  <a:pt x="28" y="0"/>
                </a:cubicBezTo>
                <a:cubicBezTo>
                  <a:pt x="28" y="0"/>
                  <a:pt x="9" y="7"/>
                  <a:pt x="0" y="1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rgbClr val="00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4" name="Freeform 68" descr="80%">
            <a:extLst>
              <a:ext uri="{FF2B5EF4-FFF2-40B4-BE49-F238E27FC236}">
                <a16:creationId xmlns:a16="http://schemas.microsoft.com/office/drawing/2014/main" id="{87180454-5239-4997-B7A1-7D8EE1349245}"/>
              </a:ext>
            </a:extLst>
          </p:cNvPr>
          <p:cNvSpPr>
            <a:spLocks/>
          </p:cNvSpPr>
          <p:nvPr/>
        </p:nvSpPr>
        <p:spPr bwMode="auto">
          <a:xfrm>
            <a:off x="190500" y="2193925"/>
            <a:ext cx="8553450" cy="1236663"/>
          </a:xfrm>
          <a:custGeom>
            <a:avLst/>
            <a:gdLst>
              <a:gd name="T0" fmla="*/ 38 w 5443"/>
              <a:gd name="T1" fmla="*/ 48 h 797"/>
              <a:gd name="T2" fmla="*/ 144 w 5443"/>
              <a:gd name="T3" fmla="*/ 0 h 797"/>
              <a:gd name="T4" fmla="*/ 298 w 5443"/>
              <a:gd name="T5" fmla="*/ 164 h 797"/>
              <a:gd name="T6" fmla="*/ 374 w 5443"/>
              <a:gd name="T7" fmla="*/ 144 h 797"/>
              <a:gd name="T8" fmla="*/ 528 w 5443"/>
              <a:gd name="T9" fmla="*/ 279 h 797"/>
              <a:gd name="T10" fmla="*/ 595 w 5443"/>
              <a:gd name="T11" fmla="*/ 231 h 797"/>
              <a:gd name="T12" fmla="*/ 768 w 5443"/>
              <a:gd name="T13" fmla="*/ 384 h 797"/>
              <a:gd name="T14" fmla="*/ 826 w 5443"/>
              <a:gd name="T15" fmla="*/ 336 h 797"/>
              <a:gd name="T16" fmla="*/ 989 w 5443"/>
              <a:gd name="T17" fmla="*/ 442 h 797"/>
              <a:gd name="T18" fmla="*/ 1104 w 5443"/>
              <a:gd name="T19" fmla="*/ 384 h 797"/>
              <a:gd name="T20" fmla="*/ 1248 w 5443"/>
              <a:gd name="T21" fmla="*/ 500 h 797"/>
              <a:gd name="T22" fmla="*/ 1354 w 5443"/>
              <a:gd name="T23" fmla="*/ 442 h 797"/>
              <a:gd name="T24" fmla="*/ 1478 w 5443"/>
              <a:gd name="T25" fmla="*/ 557 h 797"/>
              <a:gd name="T26" fmla="*/ 1594 w 5443"/>
              <a:gd name="T27" fmla="*/ 528 h 797"/>
              <a:gd name="T28" fmla="*/ 1738 w 5443"/>
              <a:gd name="T29" fmla="*/ 615 h 797"/>
              <a:gd name="T30" fmla="*/ 1834 w 5443"/>
              <a:gd name="T31" fmla="*/ 567 h 797"/>
              <a:gd name="T32" fmla="*/ 1939 w 5443"/>
              <a:gd name="T33" fmla="*/ 634 h 797"/>
              <a:gd name="T34" fmla="*/ 2045 w 5443"/>
              <a:gd name="T35" fmla="*/ 605 h 797"/>
              <a:gd name="T36" fmla="*/ 2189 w 5443"/>
              <a:gd name="T37" fmla="*/ 692 h 797"/>
              <a:gd name="T38" fmla="*/ 2266 w 5443"/>
              <a:gd name="T39" fmla="*/ 644 h 797"/>
              <a:gd name="T40" fmla="*/ 2371 w 5443"/>
              <a:gd name="T41" fmla="*/ 672 h 797"/>
              <a:gd name="T42" fmla="*/ 2496 w 5443"/>
              <a:gd name="T43" fmla="*/ 615 h 797"/>
              <a:gd name="T44" fmla="*/ 2592 w 5443"/>
              <a:gd name="T45" fmla="*/ 644 h 797"/>
              <a:gd name="T46" fmla="*/ 2707 w 5443"/>
              <a:gd name="T47" fmla="*/ 548 h 797"/>
              <a:gd name="T48" fmla="*/ 2832 w 5443"/>
              <a:gd name="T49" fmla="*/ 576 h 797"/>
              <a:gd name="T50" fmla="*/ 2966 w 5443"/>
              <a:gd name="T51" fmla="*/ 432 h 797"/>
              <a:gd name="T52" fmla="*/ 3072 w 5443"/>
              <a:gd name="T53" fmla="*/ 509 h 797"/>
              <a:gd name="T54" fmla="*/ 3187 w 5443"/>
              <a:gd name="T55" fmla="*/ 365 h 797"/>
              <a:gd name="T56" fmla="*/ 3312 w 5443"/>
              <a:gd name="T57" fmla="*/ 461 h 797"/>
              <a:gd name="T58" fmla="*/ 3389 w 5443"/>
              <a:gd name="T59" fmla="*/ 288 h 797"/>
              <a:gd name="T60" fmla="*/ 3533 w 5443"/>
              <a:gd name="T61" fmla="*/ 413 h 797"/>
              <a:gd name="T62" fmla="*/ 3619 w 5443"/>
              <a:gd name="T63" fmla="*/ 269 h 797"/>
              <a:gd name="T64" fmla="*/ 3763 w 5443"/>
              <a:gd name="T65" fmla="*/ 356 h 797"/>
              <a:gd name="T66" fmla="*/ 3859 w 5443"/>
              <a:gd name="T67" fmla="*/ 202 h 797"/>
              <a:gd name="T68" fmla="*/ 3974 w 5443"/>
              <a:gd name="T69" fmla="*/ 308 h 797"/>
              <a:gd name="T70" fmla="*/ 4080 w 5443"/>
              <a:gd name="T71" fmla="*/ 173 h 797"/>
              <a:gd name="T72" fmla="*/ 4214 w 5443"/>
              <a:gd name="T73" fmla="*/ 231 h 797"/>
              <a:gd name="T74" fmla="*/ 4291 w 5443"/>
              <a:gd name="T75" fmla="*/ 173 h 797"/>
              <a:gd name="T76" fmla="*/ 4426 w 5443"/>
              <a:gd name="T77" fmla="*/ 250 h 797"/>
              <a:gd name="T78" fmla="*/ 4474 w 5443"/>
              <a:gd name="T79" fmla="*/ 288 h 797"/>
              <a:gd name="T80" fmla="*/ 4560 w 5443"/>
              <a:gd name="T81" fmla="*/ 308 h 797"/>
              <a:gd name="T82" fmla="*/ 4637 w 5443"/>
              <a:gd name="T83" fmla="*/ 394 h 797"/>
              <a:gd name="T84" fmla="*/ 4762 w 5443"/>
              <a:gd name="T85" fmla="*/ 500 h 797"/>
              <a:gd name="T86" fmla="*/ 4848 w 5443"/>
              <a:gd name="T87" fmla="*/ 452 h 797"/>
              <a:gd name="T88" fmla="*/ 4954 w 5443"/>
              <a:gd name="T89" fmla="*/ 596 h 797"/>
              <a:gd name="T90" fmla="*/ 5030 w 5443"/>
              <a:gd name="T91" fmla="*/ 500 h 797"/>
              <a:gd name="T92" fmla="*/ 5155 w 5443"/>
              <a:gd name="T93" fmla="*/ 605 h 797"/>
              <a:gd name="T94" fmla="*/ 5203 w 5443"/>
              <a:gd name="T95" fmla="*/ 548 h 797"/>
              <a:gd name="T96" fmla="*/ 5328 w 5443"/>
              <a:gd name="T97" fmla="*/ 701 h 797"/>
              <a:gd name="T98" fmla="*/ 5405 w 5443"/>
              <a:gd name="T99" fmla="*/ 663 h 797"/>
              <a:gd name="T100" fmla="*/ 5443 w 5443"/>
              <a:gd name="T101" fmla="*/ 797 h 797"/>
              <a:gd name="T102" fmla="*/ 0 w 5443"/>
              <a:gd name="T103" fmla="*/ 788 h 797"/>
              <a:gd name="T104" fmla="*/ 38 w 5443"/>
              <a:gd name="T105" fmla="*/ 48 h 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443" h="797">
                <a:moveTo>
                  <a:pt x="38" y="48"/>
                </a:moveTo>
                <a:lnTo>
                  <a:pt x="144" y="0"/>
                </a:lnTo>
                <a:lnTo>
                  <a:pt x="298" y="164"/>
                </a:lnTo>
                <a:lnTo>
                  <a:pt x="374" y="144"/>
                </a:lnTo>
                <a:lnTo>
                  <a:pt x="528" y="279"/>
                </a:lnTo>
                <a:lnTo>
                  <a:pt x="595" y="231"/>
                </a:lnTo>
                <a:lnTo>
                  <a:pt x="768" y="384"/>
                </a:lnTo>
                <a:lnTo>
                  <a:pt x="826" y="336"/>
                </a:lnTo>
                <a:lnTo>
                  <a:pt x="989" y="442"/>
                </a:lnTo>
                <a:lnTo>
                  <a:pt x="1104" y="384"/>
                </a:lnTo>
                <a:lnTo>
                  <a:pt x="1248" y="500"/>
                </a:lnTo>
                <a:lnTo>
                  <a:pt x="1354" y="442"/>
                </a:lnTo>
                <a:lnTo>
                  <a:pt x="1478" y="557"/>
                </a:lnTo>
                <a:lnTo>
                  <a:pt x="1594" y="528"/>
                </a:lnTo>
                <a:lnTo>
                  <a:pt x="1738" y="615"/>
                </a:lnTo>
                <a:lnTo>
                  <a:pt x="1834" y="567"/>
                </a:lnTo>
                <a:lnTo>
                  <a:pt x="1939" y="634"/>
                </a:lnTo>
                <a:lnTo>
                  <a:pt x="2045" y="605"/>
                </a:lnTo>
                <a:lnTo>
                  <a:pt x="2189" y="692"/>
                </a:lnTo>
                <a:lnTo>
                  <a:pt x="2266" y="644"/>
                </a:lnTo>
                <a:lnTo>
                  <a:pt x="2371" y="672"/>
                </a:lnTo>
                <a:lnTo>
                  <a:pt x="2496" y="615"/>
                </a:lnTo>
                <a:lnTo>
                  <a:pt x="2592" y="644"/>
                </a:lnTo>
                <a:lnTo>
                  <a:pt x="2707" y="548"/>
                </a:lnTo>
                <a:lnTo>
                  <a:pt x="2832" y="576"/>
                </a:lnTo>
                <a:lnTo>
                  <a:pt x="2966" y="432"/>
                </a:lnTo>
                <a:lnTo>
                  <a:pt x="3072" y="509"/>
                </a:lnTo>
                <a:lnTo>
                  <a:pt x="3187" y="365"/>
                </a:lnTo>
                <a:lnTo>
                  <a:pt x="3312" y="461"/>
                </a:lnTo>
                <a:lnTo>
                  <a:pt x="3389" y="288"/>
                </a:lnTo>
                <a:lnTo>
                  <a:pt x="3533" y="413"/>
                </a:lnTo>
                <a:lnTo>
                  <a:pt x="3619" y="269"/>
                </a:lnTo>
                <a:lnTo>
                  <a:pt x="3763" y="356"/>
                </a:lnTo>
                <a:lnTo>
                  <a:pt x="3859" y="202"/>
                </a:lnTo>
                <a:lnTo>
                  <a:pt x="3974" y="308"/>
                </a:lnTo>
                <a:lnTo>
                  <a:pt x="4080" y="173"/>
                </a:lnTo>
                <a:lnTo>
                  <a:pt x="4214" y="231"/>
                </a:lnTo>
                <a:lnTo>
                  <a:pt x="4291" y="173"/>
                </a:lnTo>
                <a:lnTo>
                  <a:pt x="4426" y="250"/>
                </a:lnTo>
                <a:lnTo>
                  <a:pt x="4474" y="288"/>
                </a:lnTo>
                <a:lnTo>
                  <a:pt x="4560" y="308"/>
                </a:lnTo>
                <a:lnTo>
                  <a:pt x="4637" y="394"/>
                </a:lnTo>
                <a:lnTo>
                  <a:pt x="4762" y="500"/>
                </a:lnTo>
                <a:lnTo>
                  <a:pt x="4848" y="452"/>
                </a:lnTo>
                <a:lnTo>
                  <a:pt x="4954" y="596"/>
                </a:lnTo>
                <a:lnTo>
                  <a:pt x="5030" y="500"/>
                </a:lnTo>
                <a:lnTo>
                  <a:pt x="5155" y="605"/>
                </a:lnTo>
                <a:lnTo>
                  <a:pt x="5203" y="548"/>
                </a:lnTo>
                <a:lnTo>
                  <a:pt x="5328" y="701"/>
                </a:lnTo>
                <a:lnTo>
                  <a:pt x="5405" y="663"/>
                </a:lnTo>
                <a:lnTo>
                  <a:pt x="5443" y="797"/>
                </a:lnTo>
                <a:lnTo>
                  <a:pt x="0" y="788"/>
                </a:lnTo>
                <a:lnTo>
                  <a:pt x="38" y="48"/>
                </a:lnTo>
                <a:close/>
              </a:path>
            </a:pathLst>
          </a:custGeom>
          <a:pattFill prst="pct80">
            <a:fgClr>
              <a:srgbClr val="CCCCFF">
                <a:alpha val="45000"/>
              </a:srgbClr>
            </a:fgClr>
            <a:bgClr>
              <a:schemeClr val="bg1">
                <a:alpha val="45000"/>
              </a:schemeClr>
            </a:bgClr>
          </a:pattFill>
          <a:ln w="15875" cmpd="sng">
            <a:solidFill>
              <a:srgbClr val="00CC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65" name="Text Box 69">
            <a:extLst>
              <a:ext uri="{FF2B5EF4-FFF2-40B4-BE49-F238E27FC236}">
                <a16:creationId xmlns:a16="http://schemas.microsoft.com/office/drawing/2014/main" id="{FB864EAF-633C-40BA-8881-93BDE1212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4863" y="3749675"/>
            <a:ext cx="1438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b="1">
                <a:solidFill>
                  <a:srgbClr val="6600CC"/>
                </a:solidFill>
              </a:rPr>
              <a:t>t</a:t>
            </a:r>
            <a:endParaRPr lang="ru-RU" altLang="ru-RU" sz="3200" b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800" decel="1000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00" decel="100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800" decel="1000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800" decel="1000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800" decel="1000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800" decel="1000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800" decel="1000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800" decel="1000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00" decel="1000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800" decel="1000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800" decel="1000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800" decel="100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800" decel="100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800" decel="100000" fill="hold"/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800" decel="1000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800" decel="100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800" decel="100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800" decel="100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800" decel="1000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800" decel="1000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800" decel="1000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800" decel="1000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800" decel="1000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800" decel="1000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800" decel="1000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800" decel="1000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00" decel="100000" fill="hold"/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800" decel="1000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decel="1000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00" decel="100000" fill="hold"/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800" decel="100000"/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800" decel="100000" fill="hold"/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800" decel="100000" fill="hold"/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800" decel="100000" fill="hold"/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3" grpId="0"/>
      <p:bldP spid="29754" grpId="0"/>
      <p:bldP spid="29755" grpId="0"/>
      <p:bldP spid="29756" grpId="0"/>
      <p:bldP spid="297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7" name="AutoShape 57">
            <a:extLst>
              <a:ext uri="{FF2B5EF4-FFF2-40B4-BE49-F238E27FC236}">
                <a16:creationId xmlns:a16="http://schemas.microsoft.com/office/drawing/2014/main" id="{186DA4BB-8AFF-47AB-A9E6-DE14268C5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3" y="5878513"/>
            <a:ext cx="2390775" cy="7016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18900000" scaled="1"/>
          </a:gradFill>
          <a:ln w="22225">
            <a:solidFill>
              <a:srgbClr val="CC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C18"/>
                </a:solidFill>
              </a:rPr>
              <a:t>Колебательный </a:t>
            </a:r>
          </a:p>
          <a:p>
            <a:pPr algn="ctr"/>
            <a:r>
              <a:rPr lang="ru-RU" altLang="ru-RU" b="1">
                <a:solidFill>
                  <a:srgbClr val="000C18"/>
                </a:solidFill>
              </a:rPr>
              <a:t>контур</a:t>
            </a:r>
          </a:p>
        </p:txBody>
      </p:sp>
      <p:sp>
        <p:nvSpPr>
          <p:cNvPr id="30766" name="AutoShape 46">
            <a:extLst>
              <a:ext uri="{FF2B5EF4-FFF2-40B4-BE49-F238E27FC236}">
                <a16:creationId xmlns:a16="http://schemas.microsoft.com/office/drawing/2014/main" id="{CC446DBF-1453-4C89-B84B-A13F82773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1049338"/>
            <a:ext cx="1257300" cy="4587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6699"/>
              </a:gs>
              <a:gs pos="100000">
                <a:srgbClr val="99FF66"/>
              </a:gs>
            </a:gsLst>
            <a:lin ang="5400000" scaled="1"/>
          </a:gradFill>
          <a:ln w="22225">
            <a:solidFill>
              <a:srgbClr val="CC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7" name="Text Box 47">
            <a:extLst>
              <a:ext uri="{FF2B5EF4-FFF2-40B4-BE49-F238E27FC236}">
                <a16:creationId xmlns:a16="http://schemas.microsoft.com/office/drawing/2014/main" id="{DFFAEDBA-1CA0-4ECB-A08C-2F21CEAD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1093788"/>
            <a:ext cx="1341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C18"/>
                </a:solidFill>
              </a:rPr>
              <a:t>антенна</a:t>
            </a:r>
          </a:p>
        </p:txBody>
      </p:sp>
      <p:sp>
        <p:nvSpPr>
          <p:cNvPr id="30774" name="AutoShape 54">
            <a:extLst>
              <a:ext uri="{FF2B5EF4-FFF2-40B4-BE49-F238E27FC236}">
                <a16:creationId xmlns:a16="http://schemas.microsoft.com/office/drawing/2014/main" id="{E46F8750-B6B3-4DBF-8EA8-6985DAE6D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950" y="2603500"/>
            <a:ext cx="1858963" cy="4095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A603AB">
                  <a:alpha val="63000"/>
                </a:srgbClr>
              </a:gs>
              <a:gs pos="12000">
                <a:srgbClr val="E81766">
                  <a:alpha val="67440"/>
                </a:srgbClr>
              </a:gs>
              <a:gs pos="27000">
                <a:srgbClr val="EE3F17">
                  <a:alpha val="72990"/>
                </a:srgbClr>
              </a:gs>
              <a:gs pos="48000">
                <a:srgbClr val="FFFF00">
                  <a:alpha val="80760"/>
                </a:srgbClr>
              </a:gs>
              <a:gs pos="64999">
                <a:srgbClr val="1A8D48">
                  <a:alpha val="87050"/>
                </a:srgbClr>
              </a:gs>
              <a:gs pos="78999">
                <a:srgbClr val="0819FB">
                  <a:alpha val="92230"/>
                </a:srgbClr>
              </a:gs>
              <a:gs pos="100000">
                <a:srgbClr val="A603AB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6600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5" name="Text Box 55">
            <a:extLst>
              <a:ext uri="{FF2B5EF4-FFF2-40B4-BE49-F238E27FC236}">
                <a16:creationId xmlns:a16="http://schemas.microsoft.com/office/drawing/2014/main" id="{A53E4AF5-0BC9-4CE0-BFBE-D2CB347C8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2576513"/>
            <a:ext cx="191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C18"/>
                </a:solidFill>
              </a:rPr>
              <a:t>конденсатор</a:t>
            </a:r>
          </a:p>
        </p:txBody>
      </p:sp>
      <p:sp>
        <p:nvSpPr>
          <p:cNvPr id="30764" name="AutoShape 44">
            <a:extLst>
              <a:ext uri="{FF2B5EF4-FFF2-40B4-BE49-F238E27FC236}">
                <a16:creationId xmlns:a16="http://schemas.microsoft.com/office/drawing/2014/main" id="{A31F217E-4600-4832-949D-EBA9BAEF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5863" y="5289550"/>
            <a:ext cx="1612900" cy="3968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FF66"/>
              </a:gs>
              <a:gs pos="100000">
                <a:srgbClr val="FF00FF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6600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C18"/>
                </a:solidFill>
              </a:rPr>
              <a:t>телефон</a:t>
            </a:r>
          </a:p>
        </p:txBody>
      </p:sp>
      <p:sp>
        <p:nvSpPr>
          <p:cNvPr id="30769" name="AutoShape 49">
            <a:extLst>
              <a:ext uri="{FF2B5EF4-FFF2-40B4-BE49-F238E27FC236}">
                <a16:creationId xmlns:a16="http://schemas.microsoft.com/office/drawing/2014/main" id="{8E662CC3-5C6A-46C9-9B05-A3343DC56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192213"/>
            <a:ext cx="1630363" cy="4095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A603AB"/>
              </a:gs>
              <a:gs pos="21001">
                <a:srgbClr val="0819FB">
                  <a:alpha val="96430"/>
                </a:srgbClr>
              </a:gs>
              <a:gs pos="35001">
                <a:srgbClr val="1A8D48">
                  <a:alpha val="94050"/>
                </a:srgbClr>
              </a:gs>
              <a:gs pos="52000">
                <a:srgbClr val="FFFF00">
                  <a:alpha val="91160"/>
                </a:srgbClr>
              </a:gs>
              <a:gs pos="73000">
                <a:srgbClr val="EE3F17">
                  <a:alpha val="87590"/>
                </a:srgbClr>
              </a:gs>
              <a:gs pos="88000">
                <a:srgbClr val="E81766">
                  <a:alpha val="85040"/>
                </a:srgbClr>
              </a:gs>
              <a:gs pos="100000">
                <a:srgbClr val="A603AB">
                  <a:alpha val="83000"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66003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0" name="Text Box 50">
            <a:extLst>
              <a:ext uri="{FF2B5EF4-FFF2-40B4-BE49-F238E27FC236}">
                <a16:creationId xmlns:a16="http://schemas.microsoft.com/office/drawing/2014/main" id="{BFED9A07-9A94-4D2F-8BC6-DD02E2003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950" y="1222375"/>
            <a:ext cx="161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C18"/>
                </a:solidFill>
              </a:rPr>
              <a:t>детектор</a:t>
            </a:r>
          </a:p>
        </p:txBody>
      </p:sp>
      <p:sp>
        <p:nvSpPr>
          <p:cNvPr id="30724" name="WordArt 4">
            <a:extLst>
              <a:ext uri="{FF2B5EF4-FFF2-40B4-BE49-F238E27FC236}">
                <a16:creationId xmlns:a16="http://schemas.microsoft.com/office/drawing/2014/main" id="{7512B542-0FB2-4FB9-9620-C16ADFC517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03263" y="152400"/>
            <a:ext cx="8248650" cy="882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000082"/>
              </a:contourClr>
            </a:sp3d>
          </a:bodyPr>
          <a:lstStyle/>
          <a:p>
            <a:pPr algn="ctr"/>
            <a:r>
              <a:rPr lang="ru-RU" sz="48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6500">
                      <a:srgbClr val="0047FF"/>
                    </a:gs>
                    <a:gs pos="14000">
                      <a:srgbClr val="000082"/>
                    </a:gs>
                    <a:gs pos="21500">
                      <a:srgbClr val="0047FF"/>
                    </a:gs>
                    <a:gs pos="29000">
                      <a:srgbClr val="000082"/>
                    </a:gs>
                    <a:gs pos="36000">
                      <a:srgbClr val="0047FF"/>
                    </a:gs>
                    <a:gs pos="43500">
                      <a:srgbClr val="000082"/>
                    </a:gs>
                    <a:gs pos="50000">
                      <a:srgbClr val="0047FF"/>
                    </a:gs>
                    <a:gs pos="56500">
                      <a:srgbClr val="000082"/>
                    </a:gs>
                    <a:gs pos="64000">
                      <a:srgbClr val="0047FF"/>
                    </a:gs>
                    <a:gs pos="71000">
                      <a:srgbClr val="000082"/>
                    </a:gs>
                    <a:gs pos="78501">
                      <a:srgbClr val="0047FF"/>
                    </a:gs>
                    <a:gs pos="86000">
                      <a:srgbClr val="000082"/>
                    </a:gs>
                    <a:gs pos="93500">
                      <a:srgbClr val="0047FF"/>
                    </a:gs>
                    <a:gs pos="100000">
                      <a:srgbClr val="000082"/>
                    </a:gs>
                  </a:gsLst>
                  <a:lin ang="27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простейший радиоприемник 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EAED6AE7-6738-407A-898E-E80FCD2EB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0525" y="2682875"/>
            <a:ext cx="2179638" cy="15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F90AD115-0EFA-4DB3-A2FE-F58FA9E7D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3700" y="2684463"/>
            <a:ext cx="28575" cy="74453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0" name="Freeform 10">
            <a:extLst>
              <a:ext uri="{FF2B5EF4-FFF2-40B4-BE49-F238E27FC236}">
                <a16:creationId xmlns:a16="http://schemas.microsoft.com/office/drawing/2014/main" id="{46C0EC57-FF19-47B0-B6F7-34461D26D6AC}"/>
              </a:ext>
            </a:extLst>
          </p:cNvPr>
          <p:cNvSpPr>
            <a:spLocks/>
          </p:cNvSpPr>
          <p:nvPr/>
        </p:nvSpPr>
        <p:spPr bwMode="auto">
          <a:xfrm>
            <a:off x="1460500" y="3429000"/>
            <a:ext cx="269875" cy="1287463"/>
          </a:xfrm>
          <a:custGeom>
            <a:avLst/>
            <a:gdLst>
              <a:gd name="T0" fmla="*/ 146 w 146"/>
              <a:gd name="T1" fmla="*/ 0 h 787"/>
              <a:gd name="T2" fmla="*/ 11 w 146"/>
              <a:gd name="T3" fmla="*/ 77 h 787"/>
              <a:gd name="T4" fmla="*/ 136 w 146"/>
              <a:gd name="T5" fmla="*/ 182 h 787"/>
              <a:gd name="T6" fmla="*/ 2 w 146"/>
              <a:gd name="T7" fmla="*/ 269 h 787"/>
              <a:gd name="T8" fmla="*/ 126 w 146"/>
              <a:gd name="T9" fmla="*/ 336 h 787"/>
              <a:gd name="T10" fmla="*/ 11 w 146"/>
              <a:gd name="T11" fmla="*/ 413 h 787"/>
              <a:gd name="T12" fmla="*/ 126 w 146"/>
              <a:gd name="T13" fmla="*/ 490 h 787"/>
              <a:gd name="T14" fmla="*/ 2 w 146"/>
              <a:gd name="T15" fmla="*/ 557 h 787"/>
              <a:gd name="T16" fmla="*/ 126 w 146"/>
              <a:gd name="T17" fmla="*/ 634 h 787"/>
              <a:gd name="T18" fmla="*/ 11 w 146"/>
              <a:gd name="T19" fmla="*/ 710 h 787"/>
              <a:gd name="T20" fmla="*/ 126 w 146"/>
              <a:gd name="T21" fmla="*/ 787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6" h="787">
                <a:moveTo>
                  <a:pt x="146" y="0"/>
                </a:moveTo>
                <a:cubicBezTo>
                  <a:pt x="79" y="23"/>
                  <a:pt x="13" y="47"/>
                  <a:pt x="11" y="77"/>
                </a:cubicBezTo>
                <a:cubicBezTo>
                  <a:pt x="9" y="107"/>
                  <a:pt x="138" y="150"/>
                  <a:pt x="136" y="182"/>
                </a:cubicBezTo>
                <a:cubicBezTo>
                  <a:pt x="134" y="214"/>
                  <a:pt x="4" y="243"/>
                  <a:pt x="2" y="269"/>
                </a:cubicBezTo>
                <a:cubicBezTo>
                  <a:pt x="0" y="295"/>
                  <a:pt x="124" y="312"/>
                  <a:pt x="126" y="336"/>
                </a:cubicBezTo>
                <a:cubicBezTo>
                  <a:pt x="128" y="360"/>
                  <a:pt x="11" y="387"/>
                  <a:pt x="11" y="413"/>
                </a:cubicBezTo>
                <a:cubicBezTo>
                  <a:pt x="11" y="439"/>
                  <a:pt x="128" y="466"/>
                  <a:pt x="126" y="490"/>
                </a:cubicBezTo>
                <a:cubicBezTo>
                  <a:pt x="124" y="514"/>
                  <a:pt x="2" y="533"/>
                  <a:pt x="2" y="557"/>
                </a:cubicBezTo>
                <a:cubicBezTo>
                  <a:pt x="2" y="581"/>
                  <a:pt x="125" y="609"/>
                  <a:pt x="126" y="634"/>
                </a:cubicBezTo>
                <a:cubicBezTo>
                  <a:pt x="127" y="659"/>
                  <a:pt x="11" y="685"/>
                  <a:pt x="11" y="710"/>
                </a:cubicBezTo>
                <a:cubicBezTo>
                  <a:pt x="11" y="735"/>
                  <a:pt x="68" y="761"/>
                  <a:pt x="126" y="787"/>
                </a:cubicBezTo>
              </a:path>
            </a:pathLst>
          </a:custGeom>
          <a:noFill/>
          <a:ln w="57150" cmpd="sng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B5989670-DBA0-4A0B-B67B-1A25ABDC2E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694238"/>
            <a:ext cx="0" cy="62388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4DCEDB0B-4D99-4C70-9A64-EFB06334F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60525" y="5318125"/>
            <a:ext cx="2179638" cy="3175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F8E0BF76-82EC-4E84-B0B2-B5EA673656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5875" y="4040188"/>
            <a:ext cx="0" cy="130968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4267B372-F35B-4A04-B576-D9933C4D32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5875" y="2713038"/>
            <a:ext cx="0" cy="11430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2719B069-2765-43B8-8174-B9FCF91B2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3840163"/>
            <a:ext cx="503238" cy="15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0258D155-15FC-4E09-AF27-B839FD3CC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037013"/>
            <a:ext cx="441325" cy="15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97588DEE-A6E5-41E1-BAFB-D24423688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5363" y="3521075"/>
            <a:ext cx="595312" cy="8382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4B3EDF8E-FFDE-4964-B6A5-5DDA883B42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9563" y="1600200"/>
            <a:ext cx="0" cy="1096963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9" name="Line 19">
            <a:extLst>
              <a:ext uri="{FF2B5EF4-FFF2-40B4-BE49-F238E27FC236}">
                <a16:creationId xmlns:a16="http://schemas.microsoft.com/office/drawing/2014/main" id="{9F69E931-B81F-4D2E-ADFC-C4430DA687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06675" y="1325563"/>
            <a:ext cx="242888" cy="29051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0" name="Line 20">
            <a:extLst>
              <a:ext uri="{FF2B5EF4-FFF2-40B4-BE49-F238E27FC236}">
                <a16:creationId xmlns:a16="http://schemas.microsoft.com/office/drawing/2014/main" id="{DA0F9EFF-4FF2-4763-ABC5-954A44EB0C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5275" y="1341438"/>
            <a:ext cx="228600" cy="25876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1" name="Line 21">
            <a:extLst>
              <a:ext uri="{FF2B5EF4-FFF2-40B4-BE49-F238E27FC236}">
                <a16:creationId xmlns:a16="http://schemas.microsoft.com/office/drawing/2014/main" id="{7AD46183-D24C-4EF9-9EC7-C46AAB9F38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5275" y="1295400"/>
            <a:ext cx="0" cy="3206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2" name="Line 22">
            <a:extLst>
              <a:ext uri="{FF2B5EF4-FFF2-40B4-BE49-F238E27FC236}">
                <a16:creationId xmlns:a16="http://schemas.microsoft.com/office/drawing/2014/main" id="{8891D1B8-259C-4A43-B4EF-587B15443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9563" y="1997075"/>
            <a:ext cx="1905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4" name="Line 24">
            <a:extLst>
              <a:ext uri="{FF2B5EF4-FFF2-40B4-BE49-F238E27FC236}">
                <a16:creationId xmlns:a16="http://schemas.microsoft.com/office/drawing/2014/main" id="{74136D6C-6518-43D3-B556-76D1F8B97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5" y="1646238"/>
            <a:ext cx="0" cy="6096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90EDBAA4-61D4-476A-8844-406815BF7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0438" y="1997075"/>
            <a:ext cx="1249362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AA415301-622E-4D17-95A2-486E2EFEC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6275" y="3822700"/>
            <a:ext cx="503238" cy="15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B0E81981-75F2-4FEA-BC84-D0F4E69F6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0400" y="4003675"/>
            <a:ext cx="503238" cy="15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F44B43E6-CCC4-4611-BC4E-982315F45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9638" y="2011363"/>
            <a:ext cx="14287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49" name="Line 29">
            <a:extLst>
              <a:ext uri="{FF2B5EF4-FFF2-40B4-BE49-F238E27FC236}">
                <a16:creationId xmlns:a16="http://schemas.microsoft.com/office/drawing/2014/main" id="{EF1CC77A-CDA8-43DD-92AC-12831E341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3925" y="4038600"/>
            <a:ext cx="15875" cy="2301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0" name="Line 30">
            <a:extLst>
              <a:ext uri="{FF2B5EF4-FFF2-40B4-BE49-F238E27FC236}">
                <a16:creationId xmlns:a16="http://schemas.microsoft.com/office/drawing/2014/main" id="{BB761A69-B13E-4730-A810-F34F90E9F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3525" y="5334000"/>
            <a:ext cx="0" cy="10064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1" name="Line 31">
            <a:extLst>
              <a:ext uri="{FF2B5EF4-FFF2-40B4-BE49-F238E27FC236}">
                <a16:creationId xmlns:a16="http://schemas.microsoft.com/office/drawing/2014/main" id="{52A00D08-33C2-49F9-A224-67569E972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3525" y="6354763"/>
            <a:ext cx="3216275" cy="158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95759E3A-23B7-4589-A325-E3A7A821A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9638" y="6384925"/>
            <a:ext cx="2179637" cy="46038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B1473A3F-65AF-41FA-A328-E273577F2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9638" y="1997075"/>
            <a:ext cx="2147887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4" name="Rectangle 34">
            <a:extLst>
              <a:ext uri="{FF2B5EF4-FFF2-40B4-BE49-F238E27FC236}">
                <a16:creationId xmlns:a16="http://schemas.microsoft.com/office/drawing/2014/main" id="{305CF2A5-4593-4BED-8999-6DD86D8E9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0838" y="3505200"/>
            <a:ext cx="441325" cy="930275"/>
          </a:xfrm>
          <a:prstGeom prst="rect">
            <a:avLst/>
          </a:prstGeom>
          <a:solidFill>
            <a:srgbClr val="CC99FF"/>
          </a:solidFill>
          <a:ln w="5715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5" name="Line 35">
            <a:extLst>
              <a:ext uri="{FF2B5EF4-FFF2-40B4-BE49-F238E27FC236}">
                <a16:creationId xmlns:a16="http://schemas.microsoft.com/office/drawing/2014/main" id="{1E565A8D-B55B-4E86-9F81-DD0DA5954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97875" y="3186113"/>
            <a:ext cx="14288" cy="156845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6" name="Line 36">
            <a:extLst>
              <a:ext uri="{FF2B5EF4-FFF2-40B4-BE49-F238E27FC236}">
                <a16:creationId xmlns:a16="http://schemas.microsoft.com/office/drawing/2014/main" id="{F08F18B6-B52A-459D-A2D9-E3ED41064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7363" y="1979613"/>
            <a:ext cx="61912" cy="152558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7" name="Line 37">
            <a:extLst>
              <a:ext uri="{FF2B5EF4-FFF2-40B4-BE49-F238E27FC236}">
                <a16:creationId xmlns:a16="http://schemas.microsoft.com/office/drawing/2014/main" id="{5827428C-B386-4487-8391-3A6B51DB9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449763"/>
            <a:ext cx="15875" cy="196691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8" name="Line 38">
            <a:extLst>
              <a:ext uri="{FF2B5EF4-FFF2-40B4-BE49-F238E27FC236}">
                <a16:creationId xmlns:a16="http://schemas.microsoft.com/office/drawing/2014/main" id="{F4A621A7-CC65-4BCC-8620-4FAFDFA16B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9238" y="6354763"/>
            <a:ext cx="14287" cy="32067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9" name="Line 39">
            <a:extLst>
              <a:ext uri="{FF2B5EF4-FFF2-40B4-BE49-F238E27FC236}">
                <a16:creationId xmlns:a16="http://schemas.microsoft.com/office/drawing/2014/main" id="{BD5D0651-7962-430E-85DC-AEB0B0A93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113" y="6645275"/>
            <a:ext cx="685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0" name="AutoShape 40">
            <a:extLst>
              <a:ext uri="{FF2B5EF4-FFF2-40B4-BE49-F238E27FC236}">
                <a16:creationId xmlns:a16="http://schemas.microsoft.com/office/drawing/2014/main" id="{0CB06486-97CB-4A75-A407-F3C04556867F}"/>
              </a:ext>
            </a:extLst>
          </p:cNvPr>
          <p:cNvSpPr>
            <a:spLocks noChangeArrowheads="1"/>
          </p:cNvSpPr>
          <p:nvPr/>
        </p:nvSpPr>
        <p:spPr bwMode="auto">
          <a:xfrm rot="18111343" flipV="1">
            <a:off x="1670050" y="5562600"/>
            <a:ext cx="706438" cy="198438"/>
          </a:xfrm>
          <a:prstGeom prst="notchedRightArrow">
            <a:avLst>
              <a:gd name="adj1" fmla="val 50000"/>
              <a:gd name="adj2" fmla="val 89000"/>
            </a:avLst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8" name="AutoShape 48">
            <a:extLst>
              <a:ext uri="{FF2B5EF4-FFF2-40B4-BE49-F238E27FC236}">
                <a16:creationId xmlns:a16="http://schemas.microsoft.com/office/drawing/2014/main" id="{CEA2039D-2215-4BC8-A3EC-034733DE7797}"/>
              </a:ext>
            </a:extLst>
          </p:cNvPr>
          <p:cNvSpPr>
            <a:spLocks noChangeArrowheads="1"/>
          </p:cNvSpPr>
          <p:nvPr/>
        </p:nvSpPr>
        <p:spPr bwMode="auto">
          <a:xfrm rot="19265844" flipV="1">
            <a:off x="2813050" y="1554163"/>
            <a:ext cx="714375" cy="207962"/>
          </a:xfrm>
          <a:prstGeom prst="leftArrow">
            <a:avLst>
              <a:gd name="adj1" fmla="val 50000"/>
              <a:gd name="adj2" fmla="val 85878"/>
            </a:avLst>
          </a:prstGeom>
          <a:gradFill rotWithShape="1">
            <a:gsLst>
              <a:gs pos="0">
                <a:srgbClr val="00CC00"/>
              </a:gs>
              <a:gs pos="100000">
                <a:srgbClr val="FFFF00"/>
              </a:gs>
            </a:gsLst>
            <a:lin ang="18900000" scaled="1"/>
          </a:gradFill>
          <a:ln w="5715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1" name="AutoShape 51">
            <a:extLst>
              <a:ext uri="{FF2B5EF4-FFF2-40B4-BE49-F238E27FC236}">
                <a16:creationId xmlns:a16="http://schemas.microsoft.com/office/drawing/2014/main" id="{C4483CE7-BB44-43A3-BB6E-EDA2761C4CD5}"/>
              </a:ext>
            </a:extLst>
          </p:cNvPr>
          <p:cNvSpPr>
            <a:spLocks noChangeArrowheads="1"/>
          </p:cNvSpPr>
          <p:nvPr/>
        </p:nvSpPr>
        <p:spPr bwMode="auto">
          <a:xfrm rot="-1530606">
            <a:off x="4994275" y="1479550"/>
            <a:ext cx="714375" cy="233363"/>
          </a:xfrm>
          <a:prstGeom prst="leftArrow">
            <a:avLst>
              <a:gd name="adj1" fmla="val 50000"/>
              <a:gd name="adj2" fmla="val 76530"/>
            </a:avLst>
          </a:prstGeom>
          <a:gradFill rotWithShape="1">
            <a:gsLst>
              <a:gs pos="0">
                <a:srgbClr val="00CC00"/>
              </a:gs>
              <a:gs pos="100000">
                <a:srgbClr val="FFFF00"/>
              </a:gs>
            </a:gsLst>
            <a:lin ang="18900000" scaled="1"/>
          </a:gradFill>
          <a:ln w="5715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6" name="AutoShape 56">
            <a:extLst>
              <a:ext uri="{FF2B5EF4-FFF2-40B4-BE49-F238E27FC236}">
                <a16:creationId xmlns:a16="http://schemas.microsoft.com/office/drawing/2014/main" id="{07CAE994-E867-4648-A9E9-6F15BC0E97CA}"/>
              </a:ext>
            </a:extLst>
          </p:cNvPr>
          <p:cNvSpPr>
            <a:spLocks noChangeArrowheads="1"/>
          </p:cNvSpPr>
          <p:nvPr/>
        </p:nvSpPr>
        <p:spPr bwMode="auto">
          <a:xfrm rot="-2607570">
            <a:off x="6080125" y="3297238"/>
            <a:ext cx="884238" cy="184150"/>
          </a:xfrm>
          <a:prstGeom prst="leftArrow">
            <a:avLst>
              <a:gd name="adj1" fmla="val 50000"/>
              <a:gd name="adj2" fmla="val 120043"/>
            </a:avLst>
          </a:prstGeom>
          <a:gradFill rotWithShape="1">
            <a:gsLst>
              <a:gs pos="0">
                <a:srgbClr val="00CC00"/>
              </a:gs>
              <a:gs pos="100000">
                <a:srgbClr val="FFFF00"/>
              </a:gs>
            </a:gsLst>
            <a:lin ang="18900000" scaled="1"/>
          </a:gradFill>
          <a:ln w="5715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8" name="AutoShape 58">
            <a:extLst>
              <a:ext uri="{FF2B5EF4-FFF2-40B4-BE49-F238E27FC236}">
                <a16:creationId xmlns:a16="http://schemas.microsoft.com/office/drawing/2014/main" id="{D1EA41ED-6932-4665-AEE9-1904BF460C28}"/>
              </a:ext>
            </a:extLst>
          </p:cNvPr>
          <p:cNvSpPr>
            <a:spLocks noChangeArrowheads="1"/>
          </p:cNvSpPr>
          <p:nvPr/>
        </p:nvSpPr>
        <p:spPr bwMode="auto">
          <a:xfrm rot="18111343" flipV="1">
            <a:off x="7275513" y="4735513"/>
            <a:ext cx="706437" cy="198437"/>
          </a:xfrm>
          <a:prstGeom prst="notchedRightArrow">
            <a:avLst>
              <a:gd name="adj1" fmla="val 50000"/>
              <a:gd name="adj2" fmla="val 89000"/>
            </a:avLst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path path="rect">
              <a:fillToRect r="100000" b="100000"/>
            </a:path>
          </a:gradFill>
          <a:ln w="5715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9" name="AutoShape 59">
            <a:extLst>
              <a:ext uri="{FF2B5EF4-FFF2-40B4-BE49-F238E27FC236}">
                <a16:creationId xmlns:a16="http://schemas.microsoft.com/office/drawing/2014/main" id="{30FD5262-9665-4EB1-90AD-AAB2F11FE6E0}"/>
              </a:ext>
            </a:extLst>
          </p:cNvPr>
          <p:cNvSpPr>
            <a:spLocks noChangeArrowheads="1"/>
          </p:cNvSpPr>
          <p:nvPr/>
        </p:nvSpPr>
        <p:spPr bwMode="auto">
          <a:xfrm rot="13352231">
            <a:off x="4227513" y="1755775"/>
            <a:ext cx="455612" cy="481013"/>
          </a:xfrm>
          <a:prstGeom prst="rtTriangle">
            <a:avLst/>
          </a:prstGeom>
          <a:noFill/>
          <a:ln w="38100">
            <a:solidFill>
              <a:srgbClr val="66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0" name="Oval 60">
            <a:extLst>
              <a:ext uri="{FF2B5EF4-FFF2-40B4-BE49-F238E27FC236}">
                <a16:creationId xmlns:a16="http://schemas.microsoft.com/office/drawing/2014/main" id="{9C6D8D4C-60DE-4086-9075-0847C56D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6299200"/>
            <a:ext cx="103187" cy="15875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2" name="Oval 62">
            <a:extLst>
              <a:ext uri="{FF2B5EF4-FFF2-40B4-BE49-F238E27FC236}">
                <a16:creationId xmlns:a16="http://schemas.microsoft.com/office/drawing/2014/main" id="{D6703575-11A6-4779-A288-31B4D894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775" y="1928813"/>
            <a:ext cx="103188" cy="15875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3" name="Oval 63">
            <a:extLst>
              <a:ext uri="{FF2B5EF4-FFF2-40B4-BE49-F238E27FC236}">
                <a16:creationId xmlns:a16="http://schemas.microsoft.com/office/drawing/2014/main" id="{F792C55B-EDFA-4219-B5C1-708C3B18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025" y="6281738"/>
            <a:ext cx="76200" cy="130175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4" name="Oval 64">
            <a:extLst>
              <a:ext uri="{FF2B5EF4-FFF2-40B4-BE49-F238E27FC236}">
                <a16:creationId xmlns:a16="http://schemas.microsoft.com/office/drawing/2014/main" id="{4EA6D20D-E93D-410E-9D31-8196041D6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1914525"/>
            <a:ext cx="103187" cy="15875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3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3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3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7" grpId="1" animBg="1"/>
      <p:bldP spid="30767" grpId="1"/>
      <p:bldP spid="30775" grpId="1"/>
      <p:bldP spid="30764" grpId="1" animBg="1"/>
      <p:bldP spid="3077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>
            <a:extLst>
              <a:ext uri="{FF2B5EF4-FFF2-40B4-BE49-F238E27FC236}">
                <a16:creationId xmlns:a16="http://schemas.microsoft.com/office/drawing/2014/main" id="{A13DB82D-7359-4DD5-AFBB-6AC86EE29F7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228878">
            <a:off x="1504950" y="892175"/>
            <a:ext cx="5299075" cy="2482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0082"/>
              </a:contourClr>
            </a:sp3d>
          </a:bodyPr>
          <a:lstStyle/>
          <a:p>
            <a:pPr algn="ctr"/>
            <a:r>
              <a:rPr lang="ru-RU" sz="80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928878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конец</a:t>
            </a:r>
          </a:p>
        </p:txBody>
      </p:sp>
      <p:pic>
        <p:nvPicPr>
          <p:cNvPr id="32778" name="Picture 10" descr="view_icon_menu">
            <a:extLst>
              <a:ext uri="{FF2B5EF4-FFF2-40B4-BE49-F238E27FC236}">
                <a16:creationId xmlns:a16="http://schemas.microsoft.com/office/drawing/2014/main" id="{F8EFD1DA-EC04-4C29-A8E4-7A356A6F66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0903">
            <a:off x="436563" y="449263"/>
            <a:ext cx="112395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9" name="Rectangle 11">
            <a:extLst>
              <a:ext uri="{FF2B5EF4-FFF2-40B4-BE49-F238E27FC236}">
                <a16:creationId xmlns:a16="http://schemas.microsoft.com/office/drawing/2014/main" id="{612D6413-6989-4667-B019-839B41F5B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4922838"/>
            <a:ext cx="61087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МБОУ «Новопокровская школа» Красногвардейского района Республики Крым</a:t>
            </a:r>
          </a:p>
          <a:p>
            <a:pPr algn="ctr">
              <a:spcBef>
                <a:spcPct val="50000"/>
              </a:spcBef>
            </a:pPr>
            <a:r>
              <a:rPr lang="ru-RU" altLang="ru-RU" b="1" i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Батовский А.В.</a:t>
            </a:r>
          </a:p>
        </p:txBody>
      </p:sp>
      <p:pic>
        <p:nvPicPr>
          <p:cNvPr id="32780" name="Picture 12" descr="cc9522aad67fa42ea05ae891e2023257">
            <a:extLst>
              <a:ext uri="{FF2B5EF4-FFF2-40B4-BE49-F238E27FC236}">
                <a16:creationId xmlns:a16="http://schemas.microsoft.com/office/drawing/2014/main" id="{4C431B6E-911B-41CC-A721-790ABE36CC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2676525"/>
            <a:ext cx="20066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2"/>
            </a:gs>
            <a:gs pos="50000">
              <a:srgbClr val="FFFF99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>
            <a:extLst>
              <a:ext uri="{FF2B5EF4-FFF2-40B4-BE49-F238E27FC236}">
                <a16:creationId xmlns:a16="http://schemas.microsoft.com/office/drawing/2014/main" id="{B70B5005-E958-400C-8E5E-0263FFEDD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153988"/>
            <a:ext cx="8634413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i="1">
                <a:solidFill>
                  <a:srgbClr val="660033"/>
                </a:solidFill>
              </a:rPr>
              <a:t>Принципы радиосвязи(блок-схема урока)</a:t>
            </a:r>
          </a:p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0000FF"/>
                </a:solidFill>
              </a:rPr>
              <a:t>       Изобретение радио</a:t>
            </a:r>
            <a:r>
              <a:rPr lang="ru-RU" altLang="ru-RU" i="1">
                <a:solidFill>
                  <a:srgbClr val="CC00CC"/>
                </a:solidFill>
              </a:rPr>
              <a:t>:   </a:t>
            </a:r>
            <a:r>
              <a:rPr lang="ru-RU" altLang="ru-RU" b="1" i="1">
                <a:solidFill>
                  <a:srgbClr val="CC00CC"/>
                </a:solidFill>
              </a:rPr>
              <a:t>Попов А.С.    1895г  </a:t>
            </a:r>
            <a:r>
              <a:rPr lang="ru-RU" altLang="ru-RU" sz="3600" b="1" i="1">
                <a:solidFill>
                  <a:srgbClr val="CC0000"/>
                </a:solidFill>
              </a:rPr>
              <a:t>?  </a:t>
            </a:r>
            <a:r>
              <a:rPr lang="ru-RU" altLang="ru-RU" b="1" i="1">
                <a:solidFill>
                  <a:srgbClr val="CC00CC"/>
                </a:solidFill>
              </a:rPr>
              <a:t>Маркони Г.</a:t>
            </a:r>
          </a:p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CC00CC"/>
                </a:solidFill>
              </a:rPr>
              <a:t>           </a:t>
            </a:r>
            <a:r>
              <a:rPr lang="ru-RU" altLang="ru-RU" b="1" i="1">
                <a:solidFill>
                  <a:srgbClr val="CC0000"/>
                </a:solidFill>
              </a:rPr>
              <a:t>7 мая 1985г</a:t>
            </a:r>
          </a:p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CC0000"/>
                </a:solidFill>
              </a:rPr>
              <a:t>     </a:t>
            </a:r>
            <a:r>
              <a:rPr lang="ru-RU" altLang="ru-RU" b="1" i="1">
                <a:solidFill>
                  <a:srgbClr val="0000FF"/>
                </a:solidFill>
              </a:rPr>
              <a:t>Амплитудная </a:t>
            </a:r>
            <a:r>
              <a:rPr lang="ru-RU" altLang="ru-RU" sz="1600" b="1" i="1">
                <a:solidFill>
                  <a:srgbClr val="0000FF"/>
                </a:solidFill>
              </a:rPr>
              <a:t>модуляция:  </a:t>
            </a:r>
            <a:r>
              <a:rPr lang="ru-RU" altLang="ru-RU" sz="1400" b="1" i="1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изменение высокочастотных колебаний,            вырабатываемых генератором, с помощью электрических колебаний звуковой частоты.</a:t>
            </a:r>
          </a:p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660033"/>
                </a:solidFill>
              </a:rPr>
              <a:t>                                    колебания высокой частоты</a:t>
            </a:r>
            <a:endParaRPr lang="ru-RU" altLang="ru-RU" sz="1400" b="1" i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b="1" i="1">
                <a:solidFill>
                  <a:srgbClr val="660033"/>
                </a:solidFill>
              </a:rPr>
              <a:t>                                    звуковые колебания</a:t>
            </a:r>
            <a:r>
              <a:rPr lang="en-US" altLang="ru-RU" b="1" i="1">
                <a:solidFill>
                  <a:srgbClr val="660033"/>
                </a:solidFill>
              </a:rPr>
              <a:t>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ru-RU" b="1" i="1">
                <a:solidFill>
                  <a:srgbClr val="660033"/>
                </a:solidFill>
              </a:rPr>
              <a:t>                               </a:t>
            </a:r>
            <a:r>
              <a:rPr lang="ru-RU" altLang="ru-RU" b="1" i="1">
                <a:solidFill>
                  <a:srgbClr val="660033"/>
                </a:solidFill>
              </a:rPr>
              <a:t>   </a:t>
            </a:r>
            <a:r>
              <a:rPr lang="en-US" altLang="ru-RU" b="1" i="1">
                <a:solidFill>
                  <a:srgbClr val="660033"/>
                </a:solidFill>
              </a:rPr>
              <a:t> </a:t>
            </a:r>
            <a:r>
              <a:rPr lang="ru-RU" altLang="ru-RU" b="1" i="1">
                <a:solidFill>
                  <a:srgbClr val="660033"/>
                </a:solidFill>
              </a:rPr>
              <a:t>модулированные колебания</a:t>
            </a:r>
          </a:p>
          <a:p>
            <a:pPr>
              <a:spcBef>
                <a:spcPct val="50000"/>
              </a:spcBef>
            </a:pPr>
            <a:endParaRPr lang="ru-RU" altLang="ru-RU" b="1" i="1">
              <a:solidFill>
                <a:srgbClr val="660033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b="1" i="1" u="sng">
                <a:solidFill>
                  <a:srgbClr val="990099"/>
                </a:solidFill>
              </a:rPr>
              <a:t>ДЕТЕКТИРОВАНИЕ: </a:t>
            </a:r>
            <a:r>
              <a:rPr lang="ru-RU" altLang="ru-RU" sz="1400" b="1" i="1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выделение низкочастотных</a:t>
            </a:r>
            <a:r>
              <a:rPr lang="ru-RU" altLang="ru-RU" b="1" i="1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1400" b="1" i="1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колебаний из модулированных</a:t>
            </a:r>
            <a:r>
              <a:rPr lang="ru-RU" altLang="ru-RU" b="1" i="1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ru-RU" altLang="ru-RU" sz="1400" b="1" i="1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колебаний высокой частоты</a:t>
            </a:r>
          </a:p>
          <a:p>
            <a:endParaRPr lang="ru-RU" altLang="ru-RU" b="1" i="1" u="sng">
              <a:solidFill>
                <a:srgbClr val="990099"/>
              </a:solidFill>
            </a:endParaRPr>
          </a:p>
        </p:txBody>
      </p:sp>
      <p:pic>
        <p:nvPicPr>
          <p:cNvPr id="57419" name="Picture 75" descr="3">
            <a:extLst>
              <a:ext uri="{FF2B5EF4-FFF2-40B4-BE49-F238E27FC236}">
                <a16:creationId xmlns:a16="http://schemas.microsoft.com/office/drawing/2014/main" id="{E59B2F01-5522-4C7D-BE9F-DEF9F6A5C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1" r="644"/>
          <a:stretch>
            <a:fillRect/>
          </a:stretch>
        </p:blipFill>
        <p:spPr bwMode="auto">
          <a:xfrm>
            <a:off x="2614613" y="4675188"/>
            <a:ext cx="6353175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420" name="Picture 76" descr="Амплитудная модуляция">
            <a:extLst>
              <a:ext uri="{FF2B5EF4-FFF2-40B4-BE49-F238E27FC236}">
                <a16:creationId xmlns:a16="http://schemas.microsoft.com/office/drawing/2014/main" id="{0E9B3240-D44D-46B7-A78B-80EA3072C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6804" b="65575"/>
          <a:stretch>
            <a:fillRect/>
          </a:stretch>
        </p:blipFill>
        <p:spPr bwMode="auto">
          <a:xfrm>
            <a:off x="252413" y="2667000"/>
            <a:ext cx="19526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421" name="Picture 77" descr="Амплитудная модуляция">
            <a:extLst>
              <a:ext uri="{FF2B5EF4-FFF2-40B4-BE49-F238E27FC236}">
                <a16:creationId xmlns:a16="http://schemas.microsoft.com/office/drawing/2014/main" id="{26F3F54C-7733-4A79-805C-111B30511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34079" r="7086" b="37480"/>
          <a:stretch>
            <a:fillRect/>
          </a:stretch>
        </p:blipFill>
        <p:spPr bwMode="auto">
          <a:xfrm>
            <a:off x="211138" y="3070225"/>
            <a:ext cx="1992312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422" name="Picture 78" descr="Амплитудная модуляция">
            <a:extLst>
              <a:ext uri="{FF2B5EF4-FFF2-40B4-BE49-F238E27FC236}">
                <a16:creationId xmlns:a16="http://schemas.microsoft.com/office/drawing/2014/main" id="{04A426A5-3184-4F87-BADA-28C8A74F6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249238" y="3502025"/>
            <a:ext cx="20113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FF"/>
            </a:gs>
            <a:gs pos="100000">
              <a:srgbClr val="CC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7BD23C2-999F-496E-AAA4-D44AD9EAA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924175"/>
            <a:ext cx="8218488" cy="1139825"/>
          </a:xfrm>
        </p:spPr>
        <p:txBody>
          <a:bodyPr/>
          <a:lstStyle/>
          <a:p>
            <a:r>
              <a:rPr lang="en-US" altLang="ru-RU" sz="4000" b="1" i="1">
                <a:solidFill>
                  <a:srgbClr val="990033"/>
                </a:solidFill>
              </a:rPr>
              <a:t>1913 </a:t>
            </a:r>
            <a:r>
              <a:rPr lang="ru-RU" altLang="ru-RU" sz="4000" b="1" i="1">
                <a:solidFill>
                  <a:srgbClr val="990033"/>
                </a:solidFill>
              </a:rPr>
              <a:t>год-создание генератора незатухающих электромагнитных колебаний, возникновение надежной и качественной радиосвязи-передачи речи      и музыки с помощью электромагнитных волн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2"/>
            </a:gs>
            <a:gs pos="50000">
              <a:srgbClr val="FFFF99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1" name="Text Box 19">
            <a:extLst>
              <a:ext uri="{FF2B5EF4-FFF2-40B4-BE49-F238E27FC236}">
                <a16:creationId xmlns:a16="http://schemas.microsoft.com/office/drawing/2014/main" id="{398E0732-8B40-4E0B-A94F-DFB8C78FA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013" y="414338"/>
            <a:ext cx="1443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pic>
        <p:nvPicPr>
          <p:cNvPr id="59412" name="Picture 20" descr="17">
            <a:extLst>
              <a:ext uri="{FF2B5EF4-FFF2-40B4-BE49-F238E27FC236}">
                <a16:creationId xmlns:a16="http://schemas.microsoft.com/office/drawing/2014/main" id="{473AA662-C055-40DF-8FE7-21BE1D81A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78506">
            <a:off x="2936875" y="142875"/>
            <a:ext cx="1554163" cy="188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3" name="Picture 21" descr="16">
            <a:extLst>
              <a:ext uri="{FF2B5EF4-FFF2-40B4-BE49-F238E27FC236}">
                <a16:creationId xmlns:a16="http://schemas.microsoft.com/office/drawing/2014/main" id="{6271D16C-129C-4127-8D6C-ED7A4D530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415925"/>
            <a:ext cx="1620837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4" name="Picture 22" descr="26">
            <a:extLst>
              <a:ext uri="{FF2B5EF4-FFF2-40B4-BE49-F238E27FC236}">
                <a16:creationId xmlns:a16="http://schemas.microsoft.com/office/drawing/2014/main" id="{445EDE48-19CA-47E2-BDEA-9ED3DF5CA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238125"/>
            <a:ext cx="1779588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15" name="Picture 23" descr="18">
            <a:extLst>
              <a:ext uri="{FF2B5EF4-FFF2-40B4-BE49-F238E27FC236}">
                <a16:creationId xmlns:a16="http://schemas.microsoft.com/office/drawing/2014/main" id="{2A36F9AC-A374-49C8-8ED5-64E21E07A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5"/>
          <a:stretch>
            <a:fillRect/>
          </a:stretch>
        </p:blipFill>
        <p:spPr bwMode="auto">
          <a:xfrm rot="16049557">
            <a:off x="1981201" y="644525"/>
            <a:ext cx="1141412" cy="398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16" name="Text Box 24">
            <a:extLst>
              <a:ext uri="{FF2B5EF4-FFF2-40B4-BE49-F238E27FC236}">
                <a16:creationId xmlns:a16="http://schemas.microsoft.com/office/drawing/2014/main" id="{73B767D4-5668-482D-A710-AA24AFD91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29038"/>
            <a:ext cx="260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9417" name="Text Box 25">
            <a:extLst>
              <a:ext uri="{FF2B5EF4-FFF2-40B4-BE49-F238E27FC236}">
                <a16:creationId xmlns:a16="http://schemas.microsoft.com/office/drawing/2014/main" id="{2DF95F9C-FFAF-4293-91F9-9D6B4A976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2590800"/>
            <a:ext cx="2986088" cy="34607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>
                <a:solidFill>
                  <a:srgbClr val="0000FF"/>
                </a:solidFill>
              </a:rPr>
              <a:t>Пульсирующий ток</a:t>
            </a:r>
          </a:p>
        </p:txBody>
      </p:sp>
      <p:pic>
        <p:nvPicPr>
          <p:cNvPr id="59418" name="Picture 26" descr="19">
            <a:extLst>
              <a:ext uri="{FF2B5EF4-FFF2-40B4-BE49-F238E27FC236}">
                <a16:creationId xmlns:a16="http://schemas.microsoft.com/office/drawing/2014/main" id="{70E349B9-2BE6-4631-9EFF-34B8416A4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" r="5260"/>
          <a:stretch>
            <a:fillRect/>
          </a:stretch>
        </p:blipFill>
        <p:spPr bwMode="auto">
          <a:xfrm>
            <a:off x="550863" y="3136900"/>
            <a:ext cx="4067175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19" name="Text Box 27">
            <a:extLst>
              <a:ext uri="{FF2B5EF4-FFF2-40B4-BE49-F238E27FC236}">
                <a16:creationId xmlns:a16="http://schemas.microsoft.com/office/drawing/2014/main" id="{E07DDE77-32E7-4CD8-8376-41C4961A2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3463925"/>
            <a:ext cx="2886075" cy="34607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>
                <a:solidFill>
                  <a:srgbClr val="0000FF"/>
                </a:solidFill>
              </a:rPr>
              <a:t>Ток звуковой частоты</a:t>
            </a:r>
          </a:p>
        </p:txBody>
      </p:sp>
      <p:pic>
        <p:nvPicPr>
          <p:cNvPr id="59420" name="Picture 28" descr="lastscan">
            <a:extLst>
              <a:ext uri="{FF2B5EF4-FFF2-40B4-BE49-F238E27FC236}">
                <a16:creationId xmlns:a16="http://schemas.microsoft.com/office/drawing/2014/main" id="{3B0D7794-C4DE-4BCB-BDD5-CFAA9DF0C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4637088"/>
            <a:ext cx="2262187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21" name="Text Box 29">
            <a:extLst>
              <a:ext uri="{FF2B5EF4-FFF2-40B4-BE49-F238E27FC236}">
                <a16:creationId xmlns:a16="http://schemas.microsoft.com/office/drawing/2014/main" id="{90A6453E-04E2-4C06-9845-6C10A253F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5835650"/>
            <a:ext cx="4300537" cy="4064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rgbClr val="0000FF"/>
                </a:solidFill>
              </a:rPr>
              <a:t>Простейший радиоприемник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2964E90-A224-4019-B7AF-2B0799AB2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4000" i="1"/>
              <a:t>Для осуществления радиотелефонной связи используются электромагнитные колебания, излучаемые антенной, измененные с помощью электрических колебаний низкой частоты.</a:t>
            </a:r>
          </a:p>
          <a:p>
            <a:endParaRPr lang="ru-RU" altLang="ru-RU" sz="40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FF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61041A9-897E-4A4E-BC46-7EB8D029C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6713" y="534988"/>
            <a:ext cx="8229600" cy="58991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b="1" i="1">
                <a:solidFill>
                  <a:srgbClr val="9900FF"/>
                </a:solidFill>
                <a:latin typeface="Franklin Gothic Book" panose="020B0503020102020204" pitchFamily="34" charset="0"/>
              </a:rPr>
              <a:t>    </a:t>
            </a:r>
            <a:r>
              <a:rPr lang="ru-RU" altLang="ru-RU" b="1" i="1">
                <a:solidFill>
                  <a:srgbClr val="9900FF"/>
                </a:solidFill>
                <a:latin typeface="Franklin Gothic Book" panose="020B0503020102020204" pitchFamily="34" charset="0"/>
              </a:rPr>
              <a:t> </a:t>
            </a:r>
            <a:r>
              <a:rPr lang="ru-RU" altLang="ru-RU" sz="3600" b="1" i="1">
                <a:solidFill>
                  <a:srgbClr val="660066"/>
                </a:solidFill>
                <a:latin typeface="Franklin Gothic Book" panose="020B0503020102020204" pitchFamily="34" charset="0"/>
              </a:rPr>
              <a:t>Модуляция-изменение высокочастотных колебаний, вырабатываемых генератором, с помощью электрических колебаний звуковой частоты.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3600" b="1" i="1">
                <a:solidFill>
                  <a:srgbClr val="660066"/>
                </a:solidFill>
                <a:latin typeface="Franklin Gothic Book" panose="020B0503020102020204" pitchFamily="34" charset="0"/>
              </a:rPr>
              <a:t>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b="1" i="1">
                <a:solidFill>
                  <a:srgbClr val="660066"/>
                </a:solidFill>
                <a:latin typeface="Franklin Gothic Book" panose="020B0503020102020204" pitchFamily="34" charset="0"/>
              </a:rPr>
              <a:t>     Изменение со звуковой частотой амплитуды высокочастотных колебаний называют амплитудной модуляцией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FF"/>
            </a:gs>
            <a:gs pos="100000">
              <a:srgbClr val="93F9FB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>
            <a:extLst>
              <a:ext uri="{FF2B5EF4-FFF2-40B4-BE49-F238E27FC236}">
                <a16:creationId xmlns:a16="http://schemas.microsoft.com/office/drawing/2014/main" id="{E0507869-44D4-4396-B86F-2BA6F45F3DE2}"/>
              </a:ext>
            </a:extLst>
          </p:cNvPr>
          <p:cNvSpPr>
            <a:spLocks noChangeArrowheads="1"/>
          </p:cNvSpPr>
          <p:nvPr/>
        </p:nvSpPr>
        <p:spPr bwMode="auto">
          <a:xfrm rot="10507163">
            <a:off x="417513" y="935038"/>
            <a:ext cx="8280400" cy="4784725"/>
          </a:xfrm>
          <a:prstGeom prst="foldedCorner">
            <a:avLst>
              <a:gd name="adj" fmla="val 12500"/>
            </a:avLst>
          </a:prstGeom>
          <a:solidFill>
            <a:srgbClr val="00FF00">
              <a:alpha val="23000"/>
            </a:srgbClr>
          </a:solidFill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ru-RU" altLang="ru-RU" sz="2800" b="1" i="1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B18C7E4-F695-4AF4-890A-818DEFAD9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tx1"/>
                </a:solidFill>
                <a:prstDash val="lgDashDot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4000" i="1">
                <a:solidFill>
                  <a:schemeClr val="bg2"/>
                </a:solidFill>
              </a:rPr>
              <a:t>Без модуляции невозможно осуществить </a:t>
            </a:r>
            <a:endParaRPr lang="en-US" altLang="ru-RU" sz="4000" i="1">
              <a:solidFill>
                <a:schemeClr val="bg2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ru-RU" sz="4000" i="1">
                <a:solidFill>
                  <a:schemeClr val="bg2"/>
                </a:solidFill>
              </a:rPr>
              <a:t>            </a:t>
            </a:r>
            <a:r>
              <a:rPr lang="ru-RU" altLang="ru-RU" sz="4000" i="1">
                <a:solidFill>
                  <a:schemeClr val="bg2"/>
                </a:solidFill>
              </a:rPr>
              <a:t>ни телеграфную, </a:t>
            </a:r>
            <a:endParaRPr lang="en-US" altLang="ru-RU" sz="4000" i="1">
              <a:solidFill>
                <a:schemeClr val="bg2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4000" i="1">
                <a:solidFill>
                  <a:schemeClr val="bg2"/>
                </a:solidFill>
              </a:rPr>
              <a:t>ни телефонную, </a:t>
            </a:r>
            <a:endParaRPr lang="en-US" altLang="ru-RU" sz="4000" i="1">
              <a:solidFill>
                <a:schemeClr val="bg2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4000" i="1">
                <a:solidFill>
                  <a:schemeClr val="bg2"/>
                </a:solidFill>
              </a:rPr>
              <a:t>ни телевизионную передачу.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2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450"/>
                            </p:stCondLst>
                            <p:childTnLst>
                              <p:par>
                                <p:cTn id="2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2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FF"/>
            </a:gs>
            <a:gs pos="100000">
              <a:srgbClr val="CCFF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 Box 7">
            <a:extLst>
              <a:ext uri="{FF2B5EF4-FFF2-40B4-BE49-F238E27FC236}">
                <a16:creationId xmlns:a16="http://schemas.microsoft.com/office/drawing/2014/main" id="{10DDE4FC-3EEC-421F-8C1B-F5039A7F0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125538"/>
            <a:ext cx="395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83079E56-89B2-4E05-BA8B-4B6419DE1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3375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97909642-F554-4AE0-9496-2CC1E6894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068638"/>
            <a:ext cx="7559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/>
          </a:p>
        </p:txBody>
      </p:sp>
      <p:sp useBgFill="1">
        <p:nvSpPr>
          <p:cNvPr id="16394" name="AutoShape 10">
            <a:extLst>
              <a:ext uri="{FF2B5EF4-FFF2-40B4-BE49-F238E27FC236}">
                <a16:creationId xmlns:a16="http://schemas.microsoft.com/office/drawing/2014/main" id="{E580ABA0-17A8-46C8-BC1A-138120DE3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2125663"/>
            <a:ext cx="7667625" cy="1150937"/>
          </a:xfrm>
          <a:prstGeom prst="foldedCorner">
            <a:avLst>
              <a:gd name="adj" fmla="val 12500"/>
            </a:avLst>
          </a:prstGeom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 sz="2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а)  график колебаний высокой частоты,</a:t>
            </a:r>
            <a:endParaRPr lang="en-US" alt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 sz="2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которую называют несущей частотой</a:t>
            </a:r>
            <a:br>
              <a:rPr lang="ru-RU" alt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alt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 useBgFill="1">
        <p:nvSpPr>
          <p:cNvPr id="16404" name="AutoShape 20">
            <a:extLst>
              <a:ext uri="{FF2B5EF4-FFF2-40B4-BE49-F238E27FC236}">
                <a16:creationId xmlns:a16="http://schemas.microsoft.com/office/drawing/2014/main" id="{BE5113EF-C139-421B-88B6-FCBAD7AA4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5283200"/>
            <a:ext cx="8302625" cy="1203325"/>
          </a:xfrm>
          <a:prstGeom prst="foldedCorner">
            <a:avLst>
              <a:gd name="adj" fmla="val 12500"/>
            </a:avLst>
          </a:prstGeom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altLang="ru-RU" sz="2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график колебаний звуковой частоты, т.е.</a:t>
            </a:r>
          </a:p>
          <a:p>
            <a:pPr algn="ctr"/>
            <a:r>
              <a:rPr lang="ru-RU" altLang="ru-RU" sz="2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модулирующих колебаний</a:t>
            </a:r>
            <a:br>
              <a:rPr lang="ru-RU" altLang="ru-RU" sz="24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alt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414" name="Picture 30" descr="Амплитудная модуляция">
            <a:extLst>
              <a:ext uri="{FF2B5EF4-FFF2-40B4-BE49-F238E27FC236}">
                <a16:creationId xmlns:a16="http://schemas.microsoft.com/office/drawing/2014/main" id="{ACBAF5E2-0105-4A33-86FF-FDAB79931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6804" b="65575"/>
          <a:stretch>
            <a:fillRect/>
          </a:stretch>
        </p:blipFill>
        <p:spPr bwMode="auto">
          <a:xfrm>
            <a:off x="176213" y="0"/>
            <a:ext cx="8269287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5" name="Picture 31" descr="Амплитудная модуляция">
            <a:extLst>
              <a:ext uri="{FF2B5EF4-FFF2-40B4-BE49-F238E27FC236}">
                <a16:creationId xmlns:a16="http://schemas.microsoft.com/office/drawing/2014/main" id="{1981BCBC-F460-4CD2-9848-7F6991CD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34079" r="7086" b="37480"/>
          <a:stretch>
            <a:fillRect/>
          </a:stretch>
        </p:blipFill>
        <p:spPr bwMode="auto">
          <a:xfrm>
            <a:off x="0" y="3386138"/>
            <a:ext cx="85740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6" name="Line 32">
            <a:extLst>
              <a:ext uri="{FF2B5EF4-FFF2-40B4-BE49-F238E27FC236}">
                <a16:creationId xmlns:a16="http://schemas.microsoft.com/office/drawing/2014/main" id="{71481250-F134-48AB-B74C-8641352F02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479800"/>
            <a:ext cx="12700" cy="153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4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50000">
              <a:schemeClr val="bg1"/>
            </a:gs>
            <a:gs pos="100000">
              <a:srgbClr val="03D4A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29" name="AutoShape 21">
            <a:extLst>
              <a:ext uri="{FF2B5EF4-FFF2-40B4-BE49-F238E27FC236}">
                <a16:creationId xmlns:a16="http://schemas.microsoft.com/office/drawing/2014/main" id="{D6FFD557-8E51-4163-8E22-3F60D5E6B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8" y="4097338"/>
            <a:ext cx="8694737" cy="1422400"/>
          </a:xfrm>
          <a:prstGeom prst="foldedCorner">
            <a:avLst>
              <a:gd name="adj" fmla="val 12500"/>
            </a:avLst>
          </a:prstGeom>
          <a:ln w="412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ru-RU" sz="24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 sz="2400">
                <a:solidFill>
                  <a:srgbClr val="000099"/>
                </a:solidFill>
              </a:rPr>
              <a:t>в) график модулированных по амплитуде </a:t>
            </a:r>
            <a:endParaRPr lang="en-US" altLang="ru-RU" sz="2400">
              <a:solidFill>
                <a:srgbClr val="000099"/>
              </a:solidFill>
            </a:endParaRPr>
          </a:p>
          <a:p>
            <a:pPr algn="ctr"/>
            <a:r>
              <a:rPr lang="ru-RU" altLang="ru-RU" sz="2400">
                <a:solidFill>
                  <a:srgbClr val="000099"/>
                </a:solidFill>
              </a:rPr>
              <a:t>колебаний</a:t>
            </a:r>
          </a:p>
          <a:p>
            <a:pPr algn="ctr"/>
            <a:endParaRPr lang="ru-RU" altLang="ru-RU" sz="2400"/>
          </a:p>
        </p:txBody>
      </p:sp>
      <p:pic>
        <p:nvPicPr>
          <p:cNvPr id="17446" name="Picture 38" descr="Амплитудная модуляция">
            <a:extLst>
              <a:ext uri="{FF2B5EF4-FFF2-40B4-BE49-F238E27FC236}">
                <a16:creationId xmlns:a16="http://schemas.microsoft.com/office/drawing/2014/main" id="{5E77379C-E30A-4D8A-A035-9B395D25A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317500" y="1077913"/>
            <a:ext cx="7939088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7C9A24A5-88C9-49A2-B9C4-DD5D06394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79463"/>
            <a:ext cx="9144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6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Детектирование</a:t>
            </a:r>
            <a:r>
              <a:rPr lang="ru-RU" altLang="ru-RU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</a:t>
            </a:r>
          </a:p>
          <a:p>
            <a:endParaRPr lang="ru-RU" altLang="ru-RU" sz="5400" b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 sz="36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выделение низкочастотных </a:t>
            </a:r>
          </a:p>
          <a:p>
            <a:pPr algn="ctr"/>
            <a:endParaRPr lang="ru-RU" altLang="ru-RU" sz="3600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 sz="36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колебаний из модулированных </a:t>
            </a:r>
          </a:p>
          <a:p>
            <a:pPr algn="ctr"/>
            <a:endParaRPr lang="ru-RU" altLang="ru-RU" sz="3600" i="1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altLang="ru-RU" sz="3600" i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колебаний высокой частоты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1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330F40C8-890C-425E-8237-793898C7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2527300"/>
            <a:ext cx="1825625" cy="3090863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18900000" scaled="1"/>
          </a:gradFill>
          <a:ln w="571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Генератор</a:t>
            </a:r>
          </a:p>
          <a:p>
            <a:pPr algn="ctr"/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 высокой </a:t>
            </a:r>
          </a:p>
          <a:p>
            <a:pPr algn="ctr"/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Частоты</a:t>
            </a:r>
          </a:p>
          <a:p>
            <a:pPr algn="ctr"/>
            <a:endParaRPr lang="ru-RU" altLang="ru-RU" b="1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 b="1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 b="1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/>
          </a:p>
          <a:p>
            <a:pPr algn="ctr"/>
            <a:endParaRPr lang="ru-RU" altLang="ru-RU"/>
          </a:p>
        </p:txBody>
      </p:sp>
      <p:sp>
        <p:nvSpPr>
          <p:cNvPr id="20487" name="AutoShape 7">
            <a:extLst>
              <a:ext uri="{FF2B5EF4-FFF2-40B4-BE49-F238E27FC236}">
                <a16:creationId xmlns:a16="http://schemas.microsoft.com/office/drawing/2014/main" id="{EE32B136-C910-48BA-ABD6-B28EB5C59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3775075"/>
            <a:ext cx="436562" cy="319088"/>
          </a:xfrm>
          <a:prstGeom prst="rightArrow">
            <a:avLst>
              <a:gd name="adj1" fmla="val 50000"/>
              <a:gd name="adj2" fmla="val 34204"/>
            </a:avLst>
          </a:prstGeom>
          <a:gradFill rotWithShape="1">
            <a:gsLst>
              <a:gs pos="0">
                <a:srgbClr val="000082"/>
              </a:gs>
              <a:gs pos="15000">
                <a:srgbClr val="66008F"/>
              </a:gs>
              <a:gs pos="32499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1">
                <a:srgbClr val="FF0000"/>
              </a:gs>
              <a:gs pos="67501">
                <a:srgbClr val="BA0066"/>
              </a:gs>
              <a:gs pos="85000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69384BEA-6366-4668-A22F-060723C56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511425"/>
            <a:ext cx="1885950" cy="3090863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2700000" scaled="1"/>
          </a:gradFill>
          <a:ln w="444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altLang="ru-RU">
                <a:solidFill>
                  <a:srgbClr val="000099"/>
                </a:solidFill>
                <a:latin typeface="Times New Roman" panose="02020603050405020304" pitchFamily="18" charset="0"/>
              </a:rPr>
              <a:t>Модулирующее</a:t>
            </a:r>
          </a:p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 устройство</a:t>
            </a:r>
          </a:p>
          <a:p>
            <a:pPr algn="ctr"/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2167F251-7858-4293-B76F-5017F20D9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1335088"/>
            <a:ext cx="508000" cy="493712"/>
          </a:xfrm>
          <a:prstGeom prst="ellipse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AutoShape 11">
            <a:extLst>
              <a:ext uri="{FF2B5EF4-FFF2-40B4-BE49-F238E27FC236}">
                <a16:creationId xmlns:a16="http://schemas.microsoft.com/office/drawing/2014/main" id="{9E90F1EA-2557-4940-BBA7-2EB40D8F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5" y="1873250"/>
            <a:ext cx="88900" cy="579438"/>
          </a:xfrm>
          <a:prstGeom prst="downArrow">
            <a:avLst>
              <a:gd name="adj1" fmla="val 50000"/>
              <a:gd name="adj2" fmla="val 162947"/>
            </a:avLst>
          </a:prstGeom>
          <a:solidFill>
            <a:srgbClr val="99CC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7361FB73-B94B-4905-A9FA-8134F0B3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-71438"/>
            <a:ext cx="7458075" cy="119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>
                <a:solidFill>
                  <a:schemeClr val="bg2"/>
                </a:solidFill>
                <a:latin typeface="Times New Roman" panose="02020603050405020304" pitchFamily="18" charset="0"/>
              </a:rPr>
              <a:t>Принципиальная блок-схема радиосвязи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2289AEF9-63E3-4D8C-A4D1-BC5E721C3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1403350"/>
            <a:ext cx="185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</a:rPr>
              <a:t>микрофон</a:t>
            </a:r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7D73F5F9-186D-4B4E-883E-F034923A62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1938" y="1308100"/>
            <a:ext cx="465137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8" name="AutoShape 18">
            <a:extLst>
              <a:ext uri="{FF2B5EF4-FFF2-40B4-BE49-F238E27FC236}">
                <a16:creationId xmlns:a16="http://schemas.microsoft.com/office/drawing/2014/main" id="{39E4D5CE-2D5A-4F53-AA93-BE1E4BEE2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830638"/>
            <a:ext cx="377825" cy="320675"/>
          </a:xfrm>
          <a:prstGeom prst="rightArrow">
            <a:avLst>
              <a:gd name="adj1" fmla="val 50000"/>
              <a:gd name="adj2" fmla="val 29455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BBFF2C05-5BA4-4FC5-81DE-F2471ECA7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813" y="2393950"/>
            <a:ext cx="1887537" cy="31496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444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b="1"/>
          </a:p>
        </p:txBody>
      </p:sp>
      <p:sp>
        <p:nvSpPr>
          <p:cNvPr id="20501" name="AutoShape 21">
            <a:extLst>
              <a:ext uri="{FF2B5EF4-FFF2-40B4-BE49-F238E27FC236}">
                <a16:creationId xmlns:a16="http://schemas.microsoft.com/office/drawing/2014/main" id="{54862F9F-481A-4309-BE57-CD088695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3765550"/>
            <a:ext cx="377825" cy="392113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Text Box 24">
            <a:extLst>
              <a:ext uri="{FF2B5EF4-FFF2-40B4-BE49-F238E27FC236}">
                <a16:creationId xmlns:a16="http://schemas.microsoft.com/office/drawing/2014/main" id="{1C3D80E4-8160-47A8-AE16-64C002D24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3179763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505" name="Text Box 25">
            <a:extLst>
              <a:ext uri="{FF2B5EF4-FFF2-40B4-BE49-F238E27FC236}">
                <a16:creationId xmlns:a16="http://schemas.microsoft.com/office/drawing/2014/main" id="{03053FDA-7697-45B3-9935-23C3102D0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238" y="3311525"/>
            <a:ext cx="1684337" cy="1192213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Приемный </a:t>
            </a:r>
          </a:p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контур</a:t>
            </a:r>
          </a:p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000099"/>
                </a:solidFill>
                <a:latin typeface="Times New Roman" panose="02020603050405020304" pitchFamily="18" charset="0"/>
              </a:rPr>
              <a:t>и детектор</a:t>
            </a:r>
          </a:p>
        </p:txBody>
      </p:sp>
      <p:sp>
        <p:nvSpPr>
          <p:cNvPr id="20511" name="Rectangle 31">
            <a:extLst>
              <a:ext uri="{FF2B5EF4-FFF2-40B4-BE49-F238E27FC236}">
                <a16:creationId xmlns:a16="http://schemas.microsoft.com/office/drawing/2014/main" id="{496DA323-A5F6-41C2-B2CD-372B05DA2913}"/>
              </a:ext>
            </a:extLst>
          </p:cNvPr>
          <p:cNvSpPr>
            <a:spLocks noChangeArrowheads="1"/>
          </p:cNvSpPr>
          <p:nvPr/>
        </p:nvSpPr>
        <p:spPr bwMode="auto">
          <a:xfrm rot="-3152581">
            <a:off x="5321301" y="1366837"/>
            <a:ext cx="430212" cy="42863"/>
          </a:xfrm>
          <a:prstGeom prst="rect">
            <a:avLst/>
          </a:prstGeom>
          <a:solidFill>
            <a:srgbClr val="0000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Rectangle 32">
            <a:extLst>
              <a:ext uri="{FF2B5EF4-FFF2-40B4-BE49-F238E27FC236}">
                <a16:creationId xmlns:a16="http://schemas.microsoft.com/office/drawing/2014/main" id="{C1426B75-DBBC-4F8F-8831-6AEDF69BB60B}"/>
              </a:ext>
            </a:extLst>
          </p:cNvPr>
          <p:cNvSpPr>
            <a:spLocks noChangeArrowheads="1"/>
          </p:cNvSpPr>
          <p:nvPr/>
        </p:nvSpPr>
        <p:spPr bwMode="auto">
          <a:xfrm rot="-2314353">
            <a:off x="5248275" y="1214438"/>
            <a:ext cx="42863" cy="428625"/>
          </a:xfrm>
          <a:prstGeom prst="rect">
            <a:avLst/>
          </a:prstGeom>
          <a:solidFill>
            <a:srgbClr val="0000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5" name="Text Box 35">
            <a:extLst>
              <a:ext uri="{FF2B5EF4-FFF2-40B4-BE49-F238E27FC236}">
                <a16:creationId xmlns:a16="http://schemas.microsoft.com/office/drawing/2014/main" id="{56CCFB4A-ACA6-44C5-89DC-B095BD179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6116638"/>
            <a:ext cx="248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rgbClr val="660033"/>
                </a:solidFill>
                <a:latin typeface="Times New Roman" panose="02020603050405020304" pitchFamily="18" charset="0"/>
              </a:rPr>
              <a:t>Передающая антенна</a:t>
            </a:r>
          </a:p>
        </p:txBody>
      </p:sp>
      <p:sp>
        <p:nvSpPr>
          <p:cNvPr id="20516" name="Text Box 36">
            <a:extLst>
              <a:ext uri="{FF2B5EF4-FFF2-40B4-BE49-F238E27FC236}">
                <a16:creationId xmlns:a16="http://schemas.microsoft.com/office/drawing/2014/main" id="{13F86947-7105-4B05-A2EA-C59B013DA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638" y="6165850"/>
            <a:ext cx="240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660033"/>
                </a:solidFill>
                <a:latin typeface="Times New Roman" panose="02020603050405020304" pitchFamily="18" charset="0"/>
              </a:rPr>
              <a:t>Приемная антенна</a:t>
            </a:r>
          </a:p>
        </p:txBody>
      </p:sp>
      <p:sp>
        <p:nvSpPr>
          <p:cNvPr id="20517" name="AutoShape 37">
            <a:extLst>
              <a:ext uri="{FF2B5EF4-FFF2-40B4-BE49-F238E27FC236}">
                <a16:creationId xmlns:a16="http://schemas.microsoft.com/office/drawing/2014/main" id="{C2E44517-6DFB-43E2-ACF0-AC75D9009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9863" y="3848100"/>
            <a:ext cx="377825" cy="392113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0082"/>
              </a:gs>
              <a:gs pos="15000">
                <a:srgbClr val="66008F"/>
              </a:gs>
              <a:gs pos="32499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1">
                <a:srgbClr val="FF0000"/>
              </a:gs>
              <a:gs pos="67501">
                <a:srgbClr val="BA0066"/>
              </a:gs>
              <a:gs pos="85000">
                <a:srgbClr val="66008F"/>
              </a:gs>
              <a:gs pos="100000">
                <a:srgbClr val="00008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8" name="Rectangle 38">
            <a:extLst>
              <a:ext uri="{FF2B5EF4-FFF2-40B4-BE49-F238E27FC236}">
                <a16:creationId xmlns:a16="http://schemas.microsoft.com/office/drawing/2014/main" id="{72372AFE-7E28-4C08-926F-B63DD0A5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0" y="3671888"/>
            <a:ext cx="231775" cy="739775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18900000" scaled="1"/>
          </a:gradFill>
          <a:ln w="476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9" name="AutoShape 39">
            <a:extLst>
              <a:ext uri="{FF2B5EF4-FFF2-40B4-BE49-F238E27FC236}">
                <a16:creationId xmlns:a16="http://schemas.microsoft.com/office/drawing/2014/main" id="{E321DA10-3820-4B13-9A3E-A97C1C97B8A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960519" y="3756819"/>
            <a:ext cx="1493837" cy="5238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  <a:ln w="444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1" name="Line 41">
            <a:extLst>
              <a:ext uri="{FF2B5EF4-FFF2-40B4-BE49-F238E27FC236}">
                <a16:creationId xmlns:a16="http://schemas.microsoft.com/office/drawing/2014/main" id="{972581A8-3AFC-444A-8D00-2A00DE550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6288" y="5972175"/>
            <a:ext cx="287337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2" name="Line 42">
            <a:extLst>
              <a:ext uri="{FF2B5EF4-FFF2-40B4-BE49-F238E27FC236}">
                <a16:creationId xmlns:a16="http://schemas.microsoft.com/office/drawing/2014/main" id="{BAF7CEA1-A586-4DCE-B7E0-6580DE0DB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8113" y="5959475"/>
            <a:ext cx="3556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3" name="Line 43">
            <a:extLst>
              <a:ext uri="{FF2B5EF4-FFF2-40B4-BE49-F238E27FC236}">
                <a16:creationId xmlns:a16="http://schemas.microsoft.com/office/drawing/2014/main" id="{14CFB8FA-1176-41D5-A7A4-F8A4900770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1700" y="1155700"/>
            <a:ext cx="25400" cy="48133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5" name="Line 45">
            <a:extLst>
              <a:ext uri="{FF2B5EF4-FFF2-40B4-BE49-F238E27FC236}">
                <a16:creationId xmlns:a16="http://schemas.microsoft.com/office/drawing/2014/main" id="{FF18CE20-8969-4B75-8A41-A2F613C58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1231900"/>
            <a:ext cx="12700" cy="47371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26" name="Picture 46" descr="Амплитудная модуляция">
            <a:extLst>
              <a:ext uri="{FF2B5EF4-FFF2-40B4-BE49-F238E27FC236}">
                <a16:creationId xmlns:a16="http://schemas.microsoft.com/office/drawing/2014/main" id="{43874146-6D28-4329-9C12-1904E0FD1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" r="6804" b="65575"/>
          <a:stretch>
            <a:fillRect/>
          </a:stretch>
        </p:blipFill>
        <p:spPr bwMode="auto">
          <a:xfrm>
            <a:off x="277813" y="4241800"/>
            <a:ext cx="16430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7" name="Picture 47" descr="Амплитудная модуляция">
            <a:extLst>
              <a:ext uri="{FF2B5EF4-FFF2-40B4-BE49-F238E27FC236}">
                <a16:creationId xmlns:a16="http://schemas.microsoft.com/office/drawing/2014/main" id="{7A0623EE-CE41-4FCA-8939-9EB3AD4A7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68000" contras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34079" r="7086" b="37480"/>
          <a:stretch>
            <a:fillRect/>
          </a:stretch>
        </p:blipFill>
        <p:spPr bwMode="auto">
          <a:xfrm>
            <a:off x="1801813" y="1979613"/>
            <a:ext cx="108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8" name="Picture 48" descr="Амплитудная модуляция">
            <a:extLst>
              <a:ext uri="{FF2B5EF4-FFF2-40B4-BE49-F238E27FC236}">
                <a16:creationId xmlns:a16="http://schemas.microsoft.com/office/drawing/2014/main" id="{BF34BDF2-84F5-42DE-8C6E-C61650E0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6019800" y="1827213"/>
            <a:ext cx="1549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9" name="Picture 49" descr="Амплитудная модуляция">
            <a:extLst>
              <a:ext uri="{FF2B5EF4-FFF2-40B4-BE49-F238E27FC236}">
                <a16:creationId xmlns:a16="http://schemas.microsoft.com/office/drawing/2014/main" id="{A00F51DF-3DFD-4F0B-A57D-2B46FE261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61670" r="6378"/>
          <a:stretch>
            <a:fillRect/>
          </a:stretch>
        </p:blipFill>
        <p:spPr bwMode="auto">
          <a:xfrm>
            <a:off x="3086100" y="1852613"/>
            <a:ext cx="1549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0" name="Picture 50" descr="Амплитудная модуляция">
            <a:extLst>
              <a:ext uri="{FF2B5EF4-FFF2-40B4-BE49-F238E27FC236}">
                <a16:creationId xmlns:a16="http://schemas.microsoft.com/office/drawing/2014/main" id="{1170BE15-3F01-4769-BB64-FB23C5118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6C9"/>
              </a:clrFrom>
              <a:clrTo>
                <a:srgbClr val="FFF6C9">
                  <a:alpha val="0"/>
                </a:srgbClr>
              </a:clrTo>
            </a:clrChange>
            <a:lum bright="-68000" contras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t="34079" r="7086" b="37480"/>
          <a:stretch>
            <a:fillRect/>
          </a:stretch>
        </p:blipFill>
        <p:spPr bwMode="auto">
          <a:xfrm>
            <a:off x="7885113" y="4976813"/>
            <a:ext cx="108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1" name="Text Box 51">
            <a:extLst>
              <a:ext uri="{FF2B5EF4-FFF2-40B4-BE49-F238E27FC236}">
                <a16:creationId xmlns:a16="http://schemas.microsoft.com/office/drawing/2014/main" id="{DE58A222-49D0-45D8-8996-65486F5FB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600" y="5207000"/>
            <a:ext cx="1549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080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Громкогово-ритель</a:t>
            </a:r>
          </a:p>
        </p:txBody>
      </p:sp>
      <p:pic>
        <p:nvPicPr>
          <p:cNvPr id="20532" name="Picture 52" descr="radiocv">
            <a:extLst>
              <a:ext uri="{FF2B5EF4-FFF2-40B4-BE49-F238E27FC236}">
                <a16:creationId xmlns:a16="http://schemas.microsoft.com/office/drawing/2014/main" id="{BA2FF186-7A5F-4E02-9D42-0FFAA3073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8" grpId="0" animBg="1"/>
      <p:bldP spid="20494" grpId="0"/>
      <p:bldP spid="20500" grpId="0" animBg="1"/>
      <p:bldP spid="20504" grpId="0"/>
      <p:bldP spid="20505" grpId="0" animBg="1"/>
      <p:bldP spid="20515" grpId="0"/>
      <p:bldP spid="20516" grpId="0"/>
      <p:bldP spid="20531" grpId="0"/>
    </p:bldLst>
  </p:timing>
</p:sld>
</file>

<file path=ppt/theme/theme1.xml><?xml version="1.0" encoding="utf-8"?>
<a:theme xmlns:a="http://schemas.openxmlformats.org/drawingml/2006/main" name="ПРИЛОЖЕНИЕ 2">
  <a:themeElements>
    <a:clrScheme name="ПРИЛОЖЕНИЕ 2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ПРИЛОЖЕНИЕ 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РИЛОЖЕНИЕ 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ЛОЖЕНИЕ 2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ПРИЛОЖЕНИЕ 2</Template>
  <TotalTime>63</TotalTime>
  <Words>300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Franklin Gothic Book</vt:lpstr>
      <vt:lpstr>ПРИЛОЖЕНИЕ 2</vt:lpstr>
      <vt:lpstr>Принципы радиосвязи. Детектирование и модуляция.</vt:lpstr>
      <vt:lpstr>1913 год-создание генератора незатухающих электромагнитных колебаний, возникновение надежной и качественной радиосвязи-передачи речи      и музыки с помощью электромагнитных волн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радиосвязи. Детектирование и модуляция.</dc:title>
  <dc:creator>Dimiter A. Ermakov</dc:creator>
  <cp:lastModifiedBy>Александр Батовский</cp:lastModifiedBy>
  <cp:revision>2</cp:revision>
  <dcterms:created xsi:type="dcterms:W3CDTF">2009-12-14T11:39:47Z</dcterms:created>
  <dcterms:modified xsi:type="dcterms:W3CDTF">2017-11-22T10:00:54Z</dcterms:modified>
</cp:coreProperties>
</file>