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i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/>
              </a:rPr>
              <a:t>Музыкальная азбука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Расположение нот на клавиатуре фортепиано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2809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4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7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4400" i="1" dirty="0">
                <a:solidFill>
                  <a:srgbClr val="04617B"/>
                </a:solidFill>
                <a:latin typeface="Georgia"/>
              </a:rPr>
              <a:t>Есть ли у музыки такие буквы, с помощью которых можно музыку записать?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Что такое азбука?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4009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0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Кто из вас знает сколько нот в музыкальной азбуке? </a:t>
            </a:r>
          </a:p>
          <a:p>
            <a:r>
              <a:rPr lang="ru-RU" dirty="0"/>
              <a:t>А как называется музыкальная азбука?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Итальянцы назвали музыкальные буквы нотами.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824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65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/>
              </a:rPr>
              <a:t>Ноты записываются на нотном </a:t>
            </a:r>
            <a:r>
              <a:rPr lang="ru-RU" sz="2400" i="1" cap="all" dirty="0" smtClean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/>
              </a:rPr>
              <a:t>стане</a:t>
            </a:r>
            <a:br>
              <a:rPr lang="ru-RU" sz="2400" i="1" cap="all" dirty="0" smtClean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/>
              </a:rPr>
            </a:br>
            <a:endParaRPr lang="ru-RU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280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61" y="4080483"/>
            <a:ext cx="6998815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013176"/>
            <a:ext cx="8424937" cy="8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9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622057"/>
            <a:ext cx="7732381" cy="504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4000" b="1" i="1" dirty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ключи</a:t>
            </a:r>
            <a:r>
              <a:rPr lang="ru-RU" sz="4000" b="1" i="1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i="1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Скрипичный  ключ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831507" cy="341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45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872067" y="5877272"/>
            <a:ext cx="7408333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3600" b="1" i="1" dirty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ключи.</a:t>
            </a:r>
            <a:br>
              <a:rPr lang="ru-RU" sz="3600" b="1" i="1" dirty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Басовый ключ</a:t>
            </a:r>
            <a:r>
              <a:rPr lang="ru-RU" sz="3600" b="1" i="1" dirty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Users\Музафер\Рабочий стол\3809401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92" y="2996952"/>
            <a:ext cx="5238096" cy="23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2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rPr>
              <a:t>Расположение</a:t>
            </a:r>
            <a:r>
              <a:rPr lang="ru-RU" sz="3600" b="1" i="1" dirty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нот на нотном стане.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90838"/>
            <a:ext cx="6336704" cy="226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144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58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Музыкальная азбука</vt:lpstr>
      <vt:lpstr>Презентация PowerPoint</vt:lpstr>
      <vt:lpstr>Что такое азбука?</vt:lpstr>
      <vt:lpstr>Презентация PowerPoint</vt:lpstr>
      <vt:lpstr>Итальянцы назвали музыкальные буквы нотами.</vt:lpstr>
      <vt:lpstr>Ноты записываются на нотном стане </vt:lpstr>
      <vt:lpstr> Музыкальные ключи. Скрипичный  ключ </vt:lpstr>
      <vt:lpstr> Музыкальные ключи. Басовый ключ </vt:lpstr>
      <vt:lpstr>Расположение  нот на нотном стане.</vt:lpstr>
      <vt:lpstr>Расположение нот на клавиатуре фортепиано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азбука</dc:title>
  <cp:lastModifiedBy>Пользователь Windows</cp:lastModifiedBy>
  <cp:revision>8</cp:revision>
  <dcterms:modified xsi:type="dcterms:W3CDTF">2016-11-22T06:34:09Z</dcterms:modified>
</cp:coreProperties>
</file>