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529832-75EA-453E-964F-95C2A6A768F5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1DF56BA-DAB1-41BD-835F-A187BAAC9C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371600"/>
            <a:ext cx="7456386" cy="2700342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Профилактика суицидального поведения подрастающего поколения</a:t>
            </a:r>
            <a:endParaRPr lang="ru-RU" sz="4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8" y="5072074"/>
            <a:ext cx="3071834" cy="1428760"/>
          </a:xfrm>
        </p:spPr>
        <p:txBody>
          <a:bodyPr>
            <a:normAutofit/>
          </a:bodyPr>
          <a:lstStyle/>
          <a:p>
            <a:pPr algn="r"/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85720" y="5643578"/>
            <a:ext cx="8572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357166"/>
            <a:ext cx="7498080" cy="1143008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Статистические данные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71678"/>
            <a:ext cx="7498080" cy="417672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-у 30% лиц в возрасте 14-24 лет бывают суицидальные мысли;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-из общего числа суицидов -10% совершаются подростками без психопатических  расстройств;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-90% случаев  имеют цель – привлечение к себе внимания;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62% всех самоубийств  связано с семейными конфликтами и боязнью насилия со стороны взрослых.</a:t>
            </a:r>
          </a:p>
          <a:p>
            <a:endParaRPr 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2" y="857232"/>
            <a:ext cx="785818" cy="285752"/>
          </a:xfrm>
        </p:spPr>
        <p:txBody>
          <a:bodyPr>
            <a:normAutofit/>
          </a:bodyPr>
          <a:lstStyle/>
          <a:p>
            <a:endParaRPr lang="ru-RU" sz="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28728" y="357166"/>
            <a:ext cx="728667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суицидов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500430" y="2357430"/>
            <a:ext cx="4214842" cy="2928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емонстративным суицидом.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(потребность обратить на себя внимание и на свои проблемы)</a:t>
            </a:r>
          </a:p>
        </p:txBody>
      </p:sp>
      <p:sp>
        <p:nvSpPr>
          <p:cNvPr id="6" name="Овал 5"/>
          <p:cNvSpPr/>
          <p:nvPr/>
        </p:nvSpPr>
        <p:spPr>
          <a:xfrm>
            <a:off x="0" y="1714488"/>
            <a:ext cx="3857652" cy="2071702"/>
          </a:xfrm>
          <a:prstGeom prst="ellipse">
            <a:avLst/>
          </a:prstGeom>
        </p:spPr>
        <p:style>
          <a:lnRef idx="1">
            <a:schemeClr val="accen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Истинный суицид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(потребности быть нужным хоть кому-то)</a:t>
            </a:r>
          </a:p>
        </p:txBody>
      </p:sp>
      <p:sp>
        <p:nvSpPr>
          <p:cNvPr id="7" name="Овал 6"/>
          <p:cNvSpPr/>
          <p:nvPr/>
        </p:nvSpPr>
        <p:spPr>
          <a:xfrm>
            <a:off x="6143604" y="5000636"/>
            <a:ext cx="3000396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Скрытый суицид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endCxn id="6" idx="0"/>
          </p:cNvCxnSpPr>
          <p:nvPr/>
        </p:nvCxnSpPr>
        <p:spPr>
          <a:xfrm rot="10800000" flipV="1">
            <a:off x="1928827" y="1357298"/>
            <a:ext cx="571507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4"/>
            <a:endCxn id="5" idx="0"/>
          </p:cNvCxnSpPr>
          <p:nvPr/>
        </p:nvCxnSpPr>
        <p:spPr>
          <a:xfrm rot="16200000" flipH="1">
            <a:off x="4911330" y="1660909"/>
            <a:ext cx="857256" cy="5357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0"/>
          </p:cNvCxnSpPr>
          <p:nvPr/>
        </p:nvCxnSpPr>
        <p:spPr>
          <a:xfrm rot="16200000" flipH="1">
            <a:off x="5500678" y="2857512"/>
            <a:ext cx="3643338" cy="6429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357166"/>
            <a:ext cx="7498080" cy="1143008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Причины суицида детей и подростков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Неблагополучие в семье</a:t>
            </a:r>
          </a:p>
          <a:p>
            <a:pPr lvl="0"/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Напряженные отношений с родителями; </a:t>
            </a:r>
          </a:p>
          <a:p>
            <a:pPr lvl="0"/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Конфликты со сверстниками, неразделенной любви; </a:t>
            </a:r>
          </a:p>
          <a:p>
            <a:pPr lvl="0"/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Употребления наркотиков и алкоголя; </a:t>
            </a:r>
          </a:p>
          <a:p>
            <a:pPr lvl="0"/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Психических расстройств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647836" cy="1582726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Причины суицида детей и подростков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ПРЕССИНГ УСПЕХА</a:t>
            </a:r>
          </a:p>
          <a:p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СОЗНАНИИ ПОДРОСТКА НЕТ                      НЕГАТИВНОГО ОТНОШЕНИЯ К СУИЦИДАМ.</a:t>
            </a:r>
          </a:p>
          <a:p>
            <a:pPr algn="r"/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СЛИШКОМ СЕРЬЕЗНОЕ                          ОТНОШЕНИЕ К УЧЕБЕ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715304" cy="179704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Проблемы подросткового периода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(12 – 18 лет).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85992"/>
            <a:ext cx="7498080" cy="3962408"/>
          </a:xfrm>
        </p:spPr>
        <p:txBody>
          <a:bodyPr>
            <a:norm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Проблема выбора карьеры;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Проблема выбора группы и членство в ней (реакция группирования со сверстниками);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Проблема употребление алкоголя и наркотиков.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29618" cy="1868478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Личностные особенности подростков склонных к суицидальному поведению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2285992"/>
            <a:ext cx="7504960" cy="4429156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повышенная  эмоциональная напряженность,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стремление к эмоциональной близости,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неумение справляться со стрессовыми ситуациями;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импульсивность, 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эмоциональная неустойчивость,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наличие чувства вины и низкой самооценки;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сниженная эмоциональная реакция на конфликтную ситуацию (то есть чувства ребенок «держит в себе»</a:t>
            </a:r>
            <a:r>
              <a:rPr lang="ru-RU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Сигналы опасности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857364"/>
            <a:ext cx="7498080" cy="43910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Угроза совершить суицид.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Резкие изменения в поведении.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Стремление к уединению.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Тяжкая утрата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Раздача ценных вещей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Приведение дел в порядок.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 самоуважения.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Рекомендации для взрослых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БУДЬТЕ ОТКРЫТЫ ДЕТЯМ.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ДЕМОНСТРИРУЙТЕ СВОЮ ЛЮБОВЬ И ЗАБОТУ.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ПОМНИТЕ, ЧТО ДЕТИ НУЖДАЮТСЯ В ПОДДЕРЖКЕ САМЫХ БЛИЗКИХ ЛЮДЕЙ НА СВЕТЕ.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БУДЬТЕ ТЕРПЕЛИВЫ И ИСКРЕННИ.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НАУЧИТЕСЬ СЛУШАТЬ И СЛЫШАТЬ ДЕТЕЙ.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88</TotalTime>
  <Words>274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Профилактика суицидального поведения подрастающего поколения</vt:lpstr>
      <vt:lpstr> Статистические данные </vt:lpstr>
      <vt:lpstr>Слайд 3</vt:lpstr>
      <vt:lpstr> Причины суицида детей и подростков </vt:lpstr>
      <vt:lpstr>Причины суицида детей и подростков</vt:lpstr>
      <vt:lpstr>Проблемы подросткового периода  (12 – 18 лет).</vt:lpstr>
      <vt:lpstr>Личностные особенности подростков склонных к суицидальному поведению</vt:lpstr>
      <vt:lpstr>Сигналы опасности</vt:lpstr>
      <vt:lpstr> Рекомендации для взрослых 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суицидального поведения подрастающего поколения</dc:title>
  <dc:creator>User</dc:creator>
  <cp:lastModifiedBy>Татьяна</cp:lastModifiedBy>
  <cp:revision>12</cp:revision>
  <dcterms:created xsi:type="dcterms:W3CDTF">2012-04-19T14:05:10Z</dcterms:created>
  <dcterms:modified xsi:type="dcterms:W3CDTF">2021-01-23T20:16:29Z</dcterms:modified>
</cp:coreProperties>
</file>