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9" y="0"/>
            <a:ext cx="9030021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3810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МУЗЫКА УТРА</a:t>
            </a:r>
          </a:p>
        </p:txBody>
      </p:sp>
    </p:spTree>
    <p:extLst>
      <p:ext uri="{BB962C8B-B14F-4D97-AF65-F5344CB8AC3E}">
        <p14:creationId xmlns:p14="http://schemas.microsoft.com/office/powerpoint/2010/main" val="192375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5661248"/>
            <a:ext cx="3589784" cy="576064"/>
          </a:xfrm>
        </p:spPr>
        <p:txBody>
          <a:bodyPr/>
          <a:lstStyle/>
          <a:p>
            <a:pPr marL="0" lvl="0" indent="0" fontAlgn="base">
              <a:spcAft>
                <a:spcPct val="0"/>
              </a:spcAft>
              <a:defRPr/>
            </a:pPr>
            <a:r>
              <a:rPr lang="ru-RU" sz="2800" b="0" dirty="0">
                <a:solidFill>
                  <a:prstClr val="black"/>
                </a:solidFill>
                <a:effectLst/>
                <a:latin typeface="Bookman Old Style"/>
                <a:ea typeface="+mn-ea"/>
                <a:cs typeface="+mn-cs"/>
              </a:rPr>
              <a:t>П.И. Чайковский</a:t>
            </a:r>
            <a:br>
              <a:rPr lang="ru-RU" sz="2800" b="0" dirty="0">
                <a:solidFill>
                  <a:prstClr val="black"/>
                </a:solidFill>
                <a:effectLst/>
                <a:latin typeface="Bookman Old Style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79712" y="188640"/>
            <a:ext cx="5040560" cy="520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28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0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8388" b="8388"/>
          <a:stretch/>
        </p:blipFill>
        <p:spPr>
          <a:xfrm>
            <a:off x="107504" y="137445"/>
            <a:ext cx="8880351" cy="65889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840217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71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" y="260648"/>
            <a:ext cx="4230991" cy="23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348880"/>
            <a:ext cx="3743325" cy="264953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063" y="322263"/>
            <a:ext cx="3816350" cy="255428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" y="2348880"/>
            <a:ext cx="2805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98417"/>
            <a:ext cx="18716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76550"/>
            <a:ext cx="18526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38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2136775"/>
            <a:ext cx="5754687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13176"/>
            <a:ext cx="1166813" cy="1558925"/>
          </a:xfrm>
          <a:prstGeom prst="rect">
            <a:avLst/>
          </a:prstGeom>
          <a:noFill/>
          <a:ln>
            <a:noFill/>
          </a:ln>
          <a:effectLst>
            <a:outerShdw blurRad="76200" sy="23000" kx="1199993" algn="b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632" y="4487714"/>
            <a:ext cx="2944812" cy="208438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26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fontAlgn="base">
              <a:spcBef>
                <a:spcPct val="50000"/>
              </a:spcBef>
              <a:spcAft>
                <a:spcPct val="0"/>
              </a:spcAft>
            </a:pPr>
            <a:r>
              <a:rPr lang="ru-RU" sz="4000" dirty="0">
                <a:solidFill>
                  <a:srgbClr val="333399"/>
                </a:solidFill>
                <a:effectLst/>
                <a:latin typeface="Times New Roman" pitchFamily="18" charset="0"/>
                <a:ea typeface="+mn-ea"/>
                <a:cs typeface="+mn-cs"/>
              </a:rPr>
              <a:t>И. Айвазовский «Туманное утро»</a:t>
            </a:r>
            <a:br>
              <a:rPr lang="ru-RU" sz="4000" dirty="0">
                <a:solidFill>
                  <a:srgbClr val="333399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6192688" cy="404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hudog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84538"/>
            <a:ext cx="2138362" cy="3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fontAlgn="base">
              <a:spcBef>
                <a:spcPct val="50000"/>
              </a:spcBef>
              <a:spcAft>
                <a:spcPct val="0"/>
              </a:spcAft>
            </a:pPr>
            <a:r>
              <a:rPr lang="ru-RU" sz="4000" dirty="0">
                <a:solidFill>
                  <a:srgbClr val="333399"/>
                </a:solidFill>
                <a:effectLst/>
                <a:latin typeface="Times New Roman" pitchFamily="18" charset="0"/>
                <a:ea typeface="+mn-ea"/>
                <a:cs typeface="+mn-cs"/>
              </a:rPr>
              <a:t>А. Рябушкин «Зимнее утро»</a:t>
            </a:r>
            <a:br>
              <a:rPr lang="ru-RU" sz="4000" dirty="0">
                <a:solidFill>
                  <a:srgbClr val="333399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6383065" cy="356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hudog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84538"/>
            <a:ext cx="2138362" cy="3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3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fontAlgn="base">
              <a:spcBef>
                <a:spcPct val="50000"/>
              </a:spcBef>
              <a:spcAft>
                <a:spcPct val="0"/>
              </a:spcAft>
            </a:pPr>
            <a:r>
              <a:rPr lang="ru-RU" sz="4000" dirty="0">
                <a:solidFill>
                  <a:srgbClr val="333399"/>
                </a:solidFill>
                <a:effectLst/>
                <a:latin typeface="Times New Roman" pitchFamily="18" charset="0"/>
                <a:ea typeface="+mn-ea"/>
                <a:cs typeface="+mn-cs"/>
              </a:rPr>
              <a:t>И. Шишкин «Утро в сосновом лесу»</a:t>
            </a:r>
            <a:br>
              <a:rPr lang="ru-RU" sz="4000" dirty="0">
                <a:solidFill>
                  <a:srgbClr val="333399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5312621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hudog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84538"/>
            <a:ext cx="2138362" cy="3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1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797152"/>
            <a:ext cx="2736304" cy="576064"/>
          </a:xfrm>
        </p:spPr>
        <p:txBody>
          <a:bodyPr/>
          <a:lstStyle/>
          <a:p>
            <a:pPr marL="0" lvl="0" indent="0" fontAlgn="base">
              <a:spcAft>
                <a:spcPct val="0"/>
              </a:spcAft>
              <a:buNone/>
              <a:defRPr/>
            </a:pPr>
            <a:r>
              <a:rPr lang="ru-RU" sz="2800" b="0" dirty="0">
                <a:solidFill>
                  <a:prstClr val="black"/>
                </a:solidFill>
                <a:effectLst/>
                <a:latin typeface="Bookman Old Style"/>
                <a:ea typeface="+mn-ea"/>
                <a:cs typeface="+mn-cs"/>
              </a:rPr>
              <a:t>Эдвард Григ</a:t>
            </a:r>
            <a:br>
              <a:rPr lang="ru-RU" sz="2800" b="0" dirty="0">
                <a:solidFill>
                  <a:prstClr val="black"/>
                </a:solidFill>
                <a:effectLst/>
                <a:latin typeface="Bookman Old Style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63688" y="476672"/>
            <a:ext cx="568863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1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6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</TotalTime>
  <Words>30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МУЗЫКА УТРА</vt:lpstr>
      <vt:lpstr>Презентация PowerPoint</vt:lpstr>
      <vt:lpstr>Презентация PowerPoint</vt:lpstr>
      <vt:lpstr>Презентация PowerPoint</vt:lpstr>
      <vt:lpstr>И. Айвазовский «Туманное утро» </vt:lpstr>
      <vt:lpstr>А. Рябушкин «Зимнее утро» </vt:lpstr>
      <vt:lpstr>И. Шишкин «Утро в сосновом лесу» </vt:lpstr>
      <vt:lpstr>Эдвард Григ </vt:lpstr>
      <vt:lpstr>Презентация PowerPoint</vt:lpstr>
      <vt:lpstr>П.И. Чайковский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УТРА</dc:title>
  <cp:lastModifiedBy>Пользователь Windows</cp:lastModifiedBy>
  <cp:revision>5</cp:revision>
  <dcterms:modified xsi:type="dcterms:W3CDTF">2017-02-17T04:28:17Z</dcterms:modified>
</cp:coreProperties>
</file>