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94" r:id="rId6"/>
    <p:sldId id="261" r:id="rId7"/>
    <p:sldId id="262" r:id="rId8"/>
    <p:sldId id="263" r:id="rId9"/>
    <p:sldId id="264" r:id="rId10"/>
    <p:sldId id="265" r:id="rId11"/>
    <p:sldId id="267" r:id="rId12"/>
    <p:sldId id="268" r:id="rId13"/>
    <p:sldId id="270" r:id="rId14"/>
    <p:sldId id="271" r:id="rId15"/>
    <p:sldId id="272" r:id="rId16"/>
    <p:sldId id="273" r:id="rId17"/>
    <p:sldId id="274" r:id="rId18"/>
    <p:sldId id="310" r:id="rId19"/>
    <p:sldId id="277" r:id="rId20"/>
    <p:sldId id="307" r:id="rId21"/>
    <p:sldId id="308" r:id="rId22"/>
    <p:sldId id="304" r:id="rId23"/>
    <p:sldId id="305" r:id="rId24"/>
    <p:sldId id="309" r:id="rId25"/>
    <p:sldId id="306" r:id="rId26"/>
    <p:sldId id="298" r:id="rId27"/>
    <p:sldId id="283"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3" d="100"/>
          <a:sy n="73" d="100"/>
        </p:scale>
        <p:origin x="-1296" y="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ru-R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7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Date Placeholder 3"/>
          <p:cNvSpPr>
            <a:spLocks noGrp="1"/>
          </p:cNvSpPr>
          <p:nvPr>
            <p:ph type="dt" sz="half" idx="10"/>
          </p:nvPr>
        </p:nvSpPr>
        <p:spPr/>
        <p:txBody>
          <a:bodyPr/>
          <a:lstStyle>
            <a:lvl1pPr>
              <a:defRPr/>
            </a:lvl1pPr>
          </a:lstStyle>
          <a:p>
            <a:pPr>
              <a:defRPr/>
            </a:pPr>
            <a:fld id="{06D69501-421D-41D0-AFF6-42AFFA2518EC}" type="datetimeFigureOut">
              <a:rPr lang="ru-RU"/>
              <a:pPr>
                <a:defRPr/>
              </a:pPr>
              <a:t>23.01.2021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EB93016-A572-4C82-A6DA-029A3BBB75EE}" type="slidenum">
              <a:rPr lang="ru-RU"/>
              <a:pPr>
                <a:defRPr/>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lvl1pPr>
              <a:defRPr/>
            </a:lvl1pPr>
          </a:lstStyle>
          <a:p>
            <a:pPr>
              <a:defRPr/>
            </a:pPr>
            <a:fld id="{1335BD12-4966-4D80-AF5E-B7C542F62A43}" type="datetimeFigureOut">
              <a:rPr lang="ru-RU"/>
              <a:pPr>
                <a:defRPr/>
              </a:pPr>
              <a:t>23.01.2021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18E0AF7-9DCA-495F-9D52-4C252E1312B2}" type="slidenum">
              <a:rPr lang="ru-RU"/>
              <a:pPr>
                <a:defRPr/>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lvl1pPr>
              <a:defRPr/>
            </a:lvl1pPr>
          </a:lstStyle>
          <a:p>
            <a:pPr>
              <a:defRPr/>
            </a:pPr>
            <a:fld id="{076D2644-51E1-46B0-BE46-7027C21E28E0}" type="datetimeFigureOut">
              <a:rPr lang="ru-RU"/>
              <a:pPr>
                <a:defRPr/>
              </a:pPr>
              <a:t>23.01.2021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A07D88E-0E3D-4926-9F29-5F94C3225EE5}" type="slidenum">
              <a:rPr lang="ru-RU"/>
              <a:pPr>
                <a:defRPr/>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10"/>
          </p:nvPr>
        </p:nvSpPr>
        <p:spPr/>
        <p:txBody>
          <a:bodyPr/>
          <a:lstStyle>
            <a:lvl1pPr>
              <a:defRPr/>
            </a:lvl1pPr>
          </a:lstStyle>
          <a:p>
            <a:pPr>
              <a:defRPr/>
            </a:pPr>
            <a:fld id="{3A978497-D532-4CC0-83C4-2C3A1224821D}" type="datetimeFigureOut">
              <a:rPr lang="ru-RU"/>
              <a:pPr>
                <a:defRPr/>
              </a:pPr>
              <a:t>23.01.2021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5A44817-7ADB-48EB-99AB-BC02B692C686}" type="slidenum">
              <a:rPr lang="ru-RU"/>
              <a:pPr>
                <a:defRPr/>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63114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32E98485-B669-431D-A7DD-98742599D1A2}" type="datetimeFigureOut">
              <a:rPr lang="ru-RU"/>
              <a:pPr>
                <a:defRPr/>
              </a:pPr>
              <a:t>23.01.2021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D5D774B-A982-452E-9F17-6FC4BEE2197A}" type="slidenum">
              <a:rPr lang="ru-RU"/>
              <a:pPr>
                <a:defRPr/>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3"/>
          <p:cNvSpPr>
            <a:spLocks noGrp="1"/>
          </p:cNvSpPr>
          <p:nvPr>
            <p:ph type="dt" sz="half" idx="10"/>
          </p:nvPr>
        </p:nvSpPr>
        <p:spPr/>
        <p:txBody>
          <a:bodyPr/>
          <a:lstStyle>
            <a:lvl1pPr>
              <a:defRPr/>
            </a:lvl1pPr>
          </a:lstStyle>
          <a:p>
            <a:pPr>
              <a:defRPr/>
            </a:pPr>
            <a:fld id="{9447D36A-805C-446E-A328-3AA27D49010D}" type="datetimeFigureOut">
              <a:rPr lang="ru-RU"/>
              <a:pPr>
                <a:defRPr/>
              </a:pPr>
              <a:t>23.01.2021</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8B911A2C-8F1F-4D51-9E82-8D869377F804}" type="slidenum">
              <a:rPr lang="ru-RU"/>
              <a:pPr>
                <a:defRPr/>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Date Placeholder 3"/>
          <p:cNvSpPr>
            <a:spLocks noGrp="1"/>
          </p:cNvSpPr>
          <p:nvPr>
            <p:ph type="dt" sz="half" idx="10"/>
          </p:nvPr>
        </p:nvSpPr>
        <p:spPr/>
        <p:txBody>
          <a:bodyPr/>
          <a:lstStyle>
            <a:lvl1pPr>
              <a:defRPr/>
            </a:lvl1pPr>
          </a:lstStyle>
          <a:p>
            <a:pPr>
              <a:defRPr/>
            </a:pPr>
            <a:fld id="{71E72604-E71A-410D-BE2D-1BCEB8B19532}" type="datetimeFigureOut">
              <a:rPr lang="ru-RU"/>
              <a:pPr>
                <a:defRPr/>
              </a:pPr>
              <a:t>23.01.2021</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62264388-FB4A-4608-9964-9E78E846B92A}" type="slidenum">
              <a:rPr lang="ru-RU"/>
              <a:pPr>
                <a:defRPr/>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Date Placeholder 3"/>
          <p:cNvSpPr>
            <a:spLocks noGrp="1"/>
          </p:cNvSpPr>
          <p:nvPr>
            <p:ph type="dt" sz="half" idx="10"/>
          </p:nvPr>
        </p:nvSpPr>
        <p:spPr/>
        <p:txBody>
          <a:bodyPr/>
          <a:lstStyle>
            <a:lvl1pPr>
              <a:defRPr/>
            </a:lvl1pPr>
          </a:lstStyle>
          <a:p>
            <a:pPr>
              <a:defRPr/>
            </a:pPr>
            <a:fld id="{D3A3B529-A0B7-4363-BAAB-8A0F97D99B36}" type="datetimeFigureOut">
              <a:rPr lang="ru-RU"/>
              <a:pPr>
                <a:defRPr/>
              </a:pPr>
              <a:t>23.01.2021</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A9D098B2-6645-474B-BA61-FB882AD475A3}" type="slidenum">
              <a:rPr lang="ru-RU"/>
              <a:pPr>
                <a:defRPr/>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C504E5-3DA8-4908-BB91-B7414C7627B9}" type="datetimeFigureOut">
              <a:rPr lang="ru-RU"/>
              <a:pPr>
                <a:defRPr/>
              </a:pPr>
              <a:t>23.01.2021</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D365ADBE-6294-420F-B5E9-FB1B1C936CB5}" type="slidenum">
              <a:rPr lang="ru-RU"/>
              <a:pPr>
                <a:defRPr/>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8706EC61-60B4-4E0D-B6A4-46C7F73318DD}" type="datetimeFigureOut">
              <a:rPr lang="ru-RU"/>
              <a:pPr>
                <a:defRPr/>
              </a:pPr>
              <a:t>23.01.2021</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244CCA0E-B2EF-4B96-A011-26DCD77A8509}" type="slidenum">
              <a:rPr lang="ru-RU"/>
              <a:pPr>
                <a:defRPr/>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822A8FDB-901D-4C2E-9B9D-7E1062BA1437}" type="datetimeFigureOut">
              <a:rPr lang="ru-RU"/>
              <a:pPr>
                <a:defRPr/>
              </a:pPr>
              <a:t>23.01.2021</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D008695-1279-4099-84CA-A6D02DF4EDEA}" type="slidenum">
              <a:rPr lang="ru-RU"/>
              <a:pPr>
                <a:defRPr/>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ru-RU" smtClean="0"/>
              <a:t>Образец заголовка</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accent1">
                    <a:lumMod val="50000"/>
                  </a:schemeClr>
                </a:solidFill>
                <a:latin typeface="+mn-lt"/>
              </a:defRPr>
            </a:lvl1pPr>
          </a:lstStyle>
          <a:p>
            <a:pPr>
              <a:defRPr/>
            </a:pPr>
            <a:fld id="{6DD11283-7007-42DA-BD8B-C46A17B9E9F5}" type="datetimeFigureOut">
              <a:rPr lang="ru-RU"/>
              <a:pPr>
                <a:defRPr/>
              </a:pPr>
              <a:t>23.01.2021</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t"/>
          <a:lstStyle>
            <a:lvl1pPr algn="ctr" fontAlgn="auto">
              <a:spcBef>
                <a:spcPts val="0"/>
              </a:spcBef>
              <a:spcAft>
                <a:spcPts val="0"/>
              </a:spcAft>
              <a:defRPr sz="1200">
                <a:solidFill>
                  <a:schemeClr val="accent1">
                    <a:lumMod val="50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accent1">
                    <a:lumMod val="50000"/>
                  </a:schemeClr>
                </a:solidFill>
                <a:latin typeface="+mn-lt"/>
              </a:defRPr>
            </a:lvl1pPr>
          </a:lstStyle>
          <a:p>
            <a:pPr>
              <a:defRPr/>
            </a:pPr>
            <a:fld id="{7DE1ED1F-2846-43A0-ADE9-C3FA2631B0B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ransition/>
  <p:txStyles>
    <p:titleStyle>
      <a:lvl1pPr algn="ctr" rtl="0" fontAlgn="base">
        <a:spcBef>
          <a:spcPct val="0"/>
        </a:spcBef>
        <a:spcAft>
          <a:spcPct val="0"/>
        </a:spcAft>
        <a:defRPr sz="4400" kern="1200">
          <a:solidFill>
            <a:srgbClr val="924104"/>
          </a:solidFill>
          <a:latin typeface="+mj-lt"/>
          <a:ea typeface="+mj-ea"/>
          <a:cs typeface="Verdana" pitchFamily="34" charset="0"/>
        </a:defRPr>
      </a:lvl1pPr>
      <a:lvl2pPr algn="ctr" rtl="0" fontAlgn="base">
        <a:spcBef>
          <a:spcPct val="0"/>
        </a:spcBef>
        <a:spcAft>
          <a:spcPct val="0"/>
        </a:spcAft>
        <a:defRPr sz="4400">
          <a:solidFill>
            <a:srgbClr val="924104"/>
          </a:solidFill>
          <a:latin typeface="Arial" charset="0"/>
        </a:defRPr>
      </a:lvl2pPr>
      <a:lvl3pPr algn="ctr" rtl="0" fontAlgn="base">
        <a:spcBef>
          <a:spcPct val="0"/>
        </a:spcBef>
        <a:spcAft>
          <a:spcPct val="0"/>
        </a:spcAft>
        <a:defRPr sz="4400">
          <a:solidFill>
            <a:srgbClr val="924104"/>
          </a:solidFill>
          <a:latin typeface="Arial" charset="0"/>
        </a:defRPr>
      </a:lvl3pPr>
      <a:lvl4pPr algn="ctr" rtl="0" fontAlgn="base">
        <a:spcBef>
          <a:spcPct val="0"/>
        </a:spcBef>
        <a:spcAft>
          <a:spcPct val="0"/>
        </a:spcAft>
        <a:defRPr sz="4400">
          <a:solidFill>
            <a:srgbClr val="924104"/>
          </a:solidFill>
          <a:latin typeface="Arial" charset="0"/>
        </a:defRPr>
      </a:lvl4pPr>
      <a:lvl5pPr algn="ctr" rtl="0" fontAlgn="base">
        <a:spcBef>
          <a:spcPct val="0"/>
        </a:spcBef>
        <a:spcAft>
          <a:spcPct val="0"/>
        </a:spcAft>
        <a:defRPr sz="4400">
          <a:solidFill>
            <a:srgbClr val="924104"/>
          </a:solidFill>
          <a:latin typeface="Arial" charset="0"/>
        </a:defRPr>
      </a:lvl5pPr>
      <a:lvl6pPr marL="457200" algn="ctr" rtl="0" fontAlgn="base">
        <a:spcBef>
          <a:spcPct val="0"/>
        </a:spcBef>
        <a:spcAft>
          <a:spcPct val="0"/>
        </a:spcAft>
        <a:defRPr sz="4400">
          <a:solidFill>
            <a:srgbClr val="924104"/>
          </a:solidFill>
          <a:latin typeface="Arial" charset="0"/>
        </a:defRPr>
      </a:lvl6pPr>
      <a:lvl7pPr marL="914400" algn="ctr" rtl="0" fontAlgn="base">
        <a:spcBef>
          <a:spcPct val="0"/>
        </a:spcBef>
        <a:spcAft>
          <a:spcPct val="0"/>
        </a:spcAft>
        <a:defRPr sz="4400">
          <a:solidFill>
            <a:srgbClr val="924104"/>
          </a:solidFill>
          <a:latin typeface="Arial" charset="0"/>
        </a:defRPr>
      </a:lvl7pPr>
      <a:lvl8pPr marL="1371600" algn="ctr" rtl="0" fontAlgn="base">
        <a:spcBef>
          <a:spcPct val="0"/>
        </a:spcBef>
        <a:spcAft>
          <a:spcPct val="0"/>
        </a:spcAft>
        <a:defRPr sz="4400">
          <a:solidFill>
            <a:srgbClr val="924104"/>
          </a:solidFill>
          <a:latin typeface="Arial" charset="0"/>
        </a:defRPr>
      </a:lvl8pPr>
      <a:lvl9pPr marL="1828800" algn="ctr" rtl="0" fontAlgn="base">
        <a:spcBef>
          <a:spcPct val="0"/>
        </a:spcBef>
        <a:spcAft>
          <a:spcPct val="0"/>
        </a:spcAft>
        <a:defRPr sz="4400">
          <a:solidFill>
            <a:srgbClr val="924104"/>
          </a:solidFill>
          <a:latin typeface="Arial" charset="0"/>
        </a:defRPr>
      </a:lvl9pPr>
    </p:titleStyle>
    <p:bodyStyle>
      <a:lvl1pPr marL="342900" indent="-342900" algn="l" rtl="0" fontAlgn="base">
        <a:spcBef>
          <a:spcPct val="20000"/>
        </a:spcBef>
        <a:spcAft>
          <a:spcPct val="0"/>
        </a:spcAft>
        <a:buBlip>
          <a:blip r:embed="rId14"/>
        </a:buBlip>
        <a:defRPr sz="3200" kern="1200">
          <a:solidFill>
            <a:srgbClr val="5F174A"/>
          </a:solidFill>
          <a:latin typeface="+mn-lt"/>
          <a:ea typeface="+mn-ea"/>
          <a:cs typeface="+mn-cs"/>
        </a:defRPr>
      </a:lvl1pPr>
      <a:lvl2pPr marL="742950" indent="-285750" algn="l" rtl="0" fontAlgn="base">
        <a:spcBef>
          <a:spcPct val="20000"/>
        </a:spcBef>
        <a:spcAft>
          <a:spcPct val="0"/>
        </a:spcAft>
        <a:buBlip>
          <a:blip r:embed="rId15"/>
        </a:buBlip>
        <a:defRPr sz="2800" kern="1200">
          <a:solidFill>
            <a:srgbClr val="5F174A"/>
          </a:solidFill>
          <a:latin typeface="+mn-lt"/>
          <a:ea typeface="+mn-ea"/>
          <a:cs typeface="+mn-cs"/>
        </a:defRPr>
      </a:lvl2pPr>
      <a:lvl3pPr marL="1143000" indent="-228600" algn="l" rtl="0" fontAlgn="base">
        <a:spcBef>
          <a:spcPct val="20000"/>
        </a:spcBef>
        <a:spcAft>
          <a:spcPct val="0"/>
        </a:spcAft>
        <a:buBlip>
          <a:blip r:embed="rId14"/>
        </a:buBlip>
        <a:defRPr sz="2400" kern="1200">
          <a:solidFill>
            <a:srgbClr val="5F174A"/>
          </a:solidFill>
          <a:latin typeface="+mn-lt"/>
          <a:ea typeface="+mn-ea"/>
          <a:cs typeface="+mn-cs"/>
        </a:defRPr>
      </a:lvl3pPr>
      <a:lvl4pPr marL="1600200" indent="-228600" algn="l" rtl="0" fontAlgn="base">
        <a:spcBef>
          <a:spcPct val="20000"/>
        </a:spcBef>
        <a:spcAft>
          <a:spcPct val="0"/>
        </a:spcAft>
        <a:buBlip>
          <a:blip r:embed="rId15"/>
        </a:buBlip>
        <a:defRPr sz="2000" kern="1200">
          <a:solidFill>
            <a:srgbClr val="5F174A"/>
          </a:solidFill>
          <a:latin typeface="+mn-lt"/>
          <a:ea typeface="+mn-ea"/>
          <a:cs typeface="+mn-cs"/>
        </a:defRPr>
      </a:lvl4pPr>
      <a:lvl5pPr marL="2057400" indent="-228600" algn="l" rtl="0" fontAlgn="base">
        <a:spcBef>
          <a:spcPct val="20000"/>
        </a:spcBef>
        <a:spcAft>
          <a:spcPct val="0"/>
        </a:spcAft>
        <a:buBlip>
          <a:blip r:embed="rId14"/>
        </a:buBlip>
        <a:defRPr sz="2000" kern="1200">
          <a:solidFill>
            <a:srgbClr val="5F174A"/>
          </a:solidFill>
          <a:latin typeface="+mn-lt"/>
          <a:ea typeface="+mn-ea"/>
          <a:cs typeface="+mn-cs"/>
        </a:defRPr>
      </a:lvl5pPr>
      <a:lvl6pPr marL="2514600" indent="-228600" algn="l" defTabSz="914400" rtl="0" eaLnBrk="1" latinLnBrk="0" hangingPunct="1">
        <a:spcBef>
          <a:spcPct val="20000"/>
        </a:spcBef>
        <a:buFontTx/>
        <a:buBlip>
          <a:blip r:embed="rId15"/>
        </a:buBlip>
        <a:defRPr sz="1800" kern="1200">
          <a:solidFill>
            <a:srgbClr val="631146"/>
          </a:solidFill>
          <a:latin typeface="+mn-lt"/>
          <a:ea typeface="+mn-ea"/>
          <a:cs typeface="+mn-cs"/>
        </a:defRPr>
      </a:lvl6pPr>
      <a:lvl7pPr marL="2971800" indent="-228600" algn="l" defTabSz="914400" rtl="0" eaLnBrk="1" latinLnBrk="0" hangingPunct="1">
        <a:spcBef>
          <a:spcPct val="20000"/>
        </a:spcBef>
        <a:buFontTx/>
        <a:buBlip>
          <a:blip r:embed="rId14"/>
        </a:buBlip>
        <a:defRPr sz="1800" kern="1200">
          <a:solidFill>
            <a:srgbClr val="631146"/>
          </a:solidFill>
          <a:latin typeface="+mn-lt"/>
          <a:ea typeface="+mn-ea"/>
          <a:cs typeface="+mn-cs"/>
        </a:defRPr>
      </a:lvl7pPr>
      <a:lvl8pPr marL="3429000" indent="-228600" algn="l" defTabSz="914400" rtl="0" eaLnBrk="1" latinLnBrk="0" hangingPunct="1">
        <a:spcBef>
          <a:spcPct val="20000"/>
        </a:spcBef>
        <a:buFontTx/>
        <a:buBlip>
          <a:blip r:embed="rId15"/>
        </a:buBlip>
        <a:defRPr sz="1600" kern="1200">
          <a:solidFill>
            <a:srgbClr val="631146"/>
          </a:solidFill>
          <a:latin typeface="+mn-lt"/>
          <a:ea typeface="+mn-ea"/>
          <a:cs typeface="+mn-cs"/>
        </a:defRPr>
      </a:lvl8pPr>
      <a:lvl9pPr marL="3886200" indent="-228600" algn="l" defTabSz="914400" rtl="0" eaLnBrk="1" latinLnBrk="0" hangingPunct="1">
        <a:spcBef>
          <a:spcPct val="20000"/>
        </a:spcBef>
        <a:buFontTx/>
        <a:buBlip>
          <a:blip r:embed="rId14"/>
        </a:buBlip>
        <a:defRPr sz="1400" kern="1200">
          <a:solidFill>
            <a:srgbClr val="631146"/>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cienceblog.ru/wp-content/uploads/2010/09/d0b1d0b5d180d0b5d0bcd0b5d0bdd0bdd0bed181d182d18c-d0b8-d0b5d0b4d0b0.png" TargetMode="External"/><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img1.liveinternet.ru/images/attach/c/1/57/446/57446306_DenisRaev5147216.jpg" TargetMode="External"/><Relationship Id="rId2" Type="http://schemas.openxmlformats.org/officeDocument/2006/relationships/image" Target="../media/image28.png"/><Relationship Id="rId1" Type="http://schemas.openxmlformats.org/officeDocument/2006/relationships/slideLayout" Target="../slideLayouts/slideLayout9.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571625" y="4500563"/>
            <a:ext cx="6400800" cy="1752600"/>
          </a:xfrm>
        </p:spPr>
        <p:txBody>
          <a:bodyPr rtlCol="0">
            <a:normAutofit/>
          </a:bodyPr>
          <a:lstStyle/>
          <a:p>
            <a:pPr fontAlgn="auto">
              <a:spcAft>
                <a:spcPts val="0"/>
              </a:spcAft>
              <a:defRPr/>
            </a:pPr>
            <a:endParaRPr lang="ru-RU" dirty="0"/>
          </a:p>
        </p:txBody>
      </p:sp>
      <p:pic>
        <p:nvPicPr>
          <p:cNvPr id="4" name="Прямоугольник 3"/>
          <p:cNvPicPr>
            <a:picLocks noChangeArrowheads="1"/>
          </p:cNvPicPr>
          <p:nvPr/>
        </p:nvPicPr>
        <p:blipFill>
          <a:blip r:embed="rId2"/>
          <a:srcRect/>
          <a:stretch>
            <a:fillRect/>
          </a:stretch>
        </p:blipFill>
        <p:spPr bwMode="auto">
          <a:xfrm>
            <a:off x="993775" y="669925"/>
            <a:ext cx="6692900" cy="305435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scene3d>
              <a:camera prst="orthographicFront"/>
              <a:lightRig rig="threePt" dir="t"/>
            </a:scene3d>
            <a:sp3d extrusionH="57150">
              <a:bevelT w="38100" h="38100"/>
            </a:sp3d>
          </a:bodyPr>
          <a:lstStyle/>
          <a:p>
            <a:pPr fontAlgn="auto">
              <a:spcAft>
                <a:spcPts val="0"/>
              </a:spcAft>
              <a:defRPr/>
            </a:pPr>
            <a:endParaRPr lang="ru-RU"/>
          </a:p>
        </p:txBody>
      </p:sp>
      <p:sp>
        <p:nvSpPr>
          <p:cNvPr id="22530" name="Содержимое 2"/>
          <p:cNvSpPr>
            <a:spLocks noGrp="1"/>
          </p:cNvSpPr>
          <p:nvPr>
            <p:ph idx="1"/>
          </p:nvPr>
        </p:nvSpPr>
        <p:spPr/>
        <p:txBody>
          <a:bodyPr/>
          <a:lstStyle/>
          <a:p>
            <a:r>
              <a:rPr lang="ru-RU" smtClean="0"/>
              <a:t>1. Меня редко раздражают мелочи.</a:t>
            </a:r>
          </a:p>
          <a:p>
            <a:r>
              <a:rPr lang="ru-RU" smtClean="0"/>
              <a:t>2. Я нервничаю, когда приходится кого-то ждать.</a:t>
            </a:r>
          </a:p>
          <a:p>
            <a:r>
              <a:rPr lang="ru-RU" smtClean="0"/>
              <a:t>3. Когда я попадаю в неловкое положение, то краснею.</a:t>
            </a:r>
          </a:p>
          <a:p>
            <a:r>
              <a:rPr lang="ru-RU" smtClean="0"/>
              <a:t>4. Когда я сержусь, то могу кого-нибудь обидеть.</a:t>
            </a:r>
          </a:p>
          <a:p>
            <a:r>
              <a:rPr lang="ru-RU" smtClean="0"/>
              <a:t>5. Не переношу критики, выхожу из себя.</a:t>
            </a:r>
          </a:p>
          <a:p>
            <a:endParaRPr lang="ru-RU"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scene3d>
              <a:camera prst="orthographicFront"/>
              <a:lightRig rig="threePt" dir="t"/>
            </a:scene3d>
            <a:sp3d extrusionH="57150">
              <a:bevelT w="38100" h="38100"/>
            </a:sp3d>
          </a:bodyPr>
          <a:lstStyle/>
          <a:p>
            <a:pPr fontAlgn="auto">
              <a:spcAft>
                <a:spcPts val="0"/>
              </a:spcAft>
              <a:defRPr/>
            </a:pPr>
            <a:endParaRPr lang="ru-RU"/>
          </a:p>
        </p:txBody>
      </p:sp>
      <p:sp>
        <p:nvSpPr>
          <p:cNvPr id="3" name="Содержимое 2"/>
          <p:cNvSpPr>
            <a:spLocks noGrp="1"/>
          </p:cNvSpPr>
          <p:nvPr>
            <p:ph idx="1"/>
          </p:nvPr>
        </p:nvSpPr>
        <p:spPr/>
        <p:txBody>
          <a:bodyPr rtlCol="0">
            <a:normAutofit fontScale="92500"/>
          </a:bodyPr>
          <a:lstStyle/>
          <a:p>
            <a:pPr fontAlgn="auto">
              <a:spcAft>
                <a:spcPts val="0"/>
              </a:spcAft>
              <a:defRPr/>
            </a:pPr>
            <a:r>
              <a:rPr lang="ru-RU" dirty="0" smtClean="0"/>
              <a:t>6. Если в транспорте меня толкнут, то отвечаю тем же или говорю что-нибудь грубое.</a:t>
            </a:r>
          </a:p>
          <a:p>
            <a:pPr fontAlgn="auto">
              <a:spcAft>
                <a:spcPts val="0"/>
              </a:spcAft>
              <a:defRPr/>
            </a:pPr>
            <a:r>
              <a:rPr lang="ru-RU" dirty="0" smtClean="0"/>
              <a:t>7. Все свое свободное время чем-нибудь занят.</a:t>
            </a:r>
          </a:p>
          <a:p>
            <a:pPr fontAlgn="auto">
              <a:spcAft>
                <a:spcPts val="0"/>
              </a:spcAft>
              <a:defRPr/>
            </a:pPr>
            <a:r>
              <a:rPr lang="ru-RU" dirty="0" smtClean="0"/>
              <a:t>8. На встречу всегда прихожу заранее или опаздываю.</a:t>
            </a:r>
          </a:p>
          <a:p>
            <a:pPr fontAlgn="auto">
              <a:spcAft>
                <a:spcPts val="0"/>
              </a:spcAft>
              <a:defRPr/>
            </a:pPr>
            <a:r>
              <a:rPr lang="ru-RU" dirty="0" smtClean="0"/>
              <a:t>9. Не умею выслушивать, вставляю реплики.</a:t>
            </a:r>
          </a:p>
          <a:p>
            <a:pPr fontAlgn="auto">
              <a:spcAft>
                <a:spcPts val="0"/>
              </a:spcAft>
              <a:defRPr/>
            </a:pPr>
            <a:r>
              <a:rPr lang="ru-RU" dirty="0" smtClean="0"/>
              <a:t>10. Страдаю отсутствием аппетита.</a:t>
            </a:r>
          </a:p>
          <a:p>
            <a:pPr fontAlgn="auto">
              <a:spcAft>
                <a:spcPts val="0"/>
              </a:spcAft>
              <a:defRPr/>
            </a:pPr>
            <a:endParaRPr lang="ru-RU"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Содержимое 2"/>
          <p:cNvSpPr>
            <a:spLocks noGrp="1"/>
          </p:cNvSpPr>
          <p:nvPr>
            <p:ph idx="1"/>
          </p:nvPr>
        </p:nvSpPr>
        <p:spPr/>
        <p:txBody>
          <a:bodyPr/>
          <a:lstStyle/>
          <a:p>
            <a:r>
              <a:rPr lang="ru-RU" smtClean="0"/>
              <a:t>11. Часто беспокоюсь без всякой причины.</a:t>
            </a:r>
          </a:p>
          <a:p>
            <a:r>
              <a:rPr lang="ru-RU" smtClean="0"/>
              <a:t>12. По утрам чувствую себя плохо.</a:t>
            </a:r>
          </a:p>
          <a:p>
            <a:r>
              <a:rPr lang="ru-RU" smtClean="0"/>
              <a:t>13. Чувствую себя уставшим, плохо сплю, не могу отключиться.</a:t>
            </a:r>
          </a:p>
          <a:p>
            <a:r>
              <a:rPr lang="ru-RU" smtClean="0"/>
              <a:t>14. И после продолжительного сна не чувствую себя нормально.</a:t>
            </a:r>
          </a:p>
          <a:p>
            <a:r>
              <a:rPr lang="ru-RU" smtClean="0"/>
              <a:t>15. Думаю, что сердце у меня не в порядке.</a:t>
            </a:r>
          </a:p>
          <a:p>
            <a:endParaRPr lang="ru-RU"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Содержимое 2"/>
          <p:cNvSpPr>
            <a:spLocks noGrp="1"/>
          </p:cNvSpPr>
          <p:nvPr>
            <p:ph idx="1"/>
          </p:nvPr>
        </p:nvSpPr>
        <p:spPr/>
        <p:txBody>
          <a:bodyPr/>
          <a:lstStyle/>
          <a:p>
            <a:r>
              <a:rPr lang="ru-RU" smtClean="0"/>
              <a:t>16. У меня бывают боли в спине и шее.</a:t>
            </a:r>
          </a:p>
          <a:p>
            <a:r>
              <a:rPr lang="ru-RU" smtClean="0"/>
              <a:t>17. Когда сижу за столом, барабаню пальцами по столу и покачиваю ногой.</a:t>
            </a:r>
          </a:p>
          <a:p>
            <a:r>
              <a:rPr lang="ru-RU" smtClean="0"/>
              <a:t>18. Мечтаю о признании, хочу, чтобы меня хвалили за то, что я делаю.</a:t>
            </a:r>
          </a:p>
          <a:p>
            <a:r>
              <a:rPr lang="ru-RU" smtClean="0"/>
              <a:t>19. Думаю, что я лучше многих.</a:t>
            </a:r>
          </a:p>
          <a:p>
            <a:r>
              <a:rPr lang="ru-RU" smtClean="0"/>
              <a:t>20. Я не соблюдаю диету.</a:t>
            </a:r>
          </a:p>
          <a:p>
            <a:endParaRPr lang="ru-RU"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66675"/>
            <a:ext cx="8242300" cy="1360488"/>
          </a:xfrm>
        </p:spPr>
      </p:pic>
      <p:sp>
        <p:nvSpPr>
          <p:cNvPr id="26626" name="Содержимое 2"/>
          <p:cNvSpPr>
            <a:spLocks noGrp="1"/>
          </p:cNvSpPr>
          <p:nvPr>
            <p:ph idx="1"/>
          </p:nvPr>
        </p:nvSpPr>
        <p:spPr/>
        <p:txBody>
          <a:bodyPr/>
          <a:lstStyle/>
          <a:p>
            <a:r>
              <a:rPr lang="ru-RU" b="1" smtClean="0"/>
              <a:t>30 баллов и меньше.</a:t>
            </a:r>
            <a:r>
              <a:rPr lang="ru-RU" smtClean="0"/>
              <a:t> Вы живете спокойно и разумно, успеваете справиться с проблемами, которые возникают. Вы не страдаете ни ложным честолюбием, ни чрезмерной скромностью. Эти люди часто видят себя в розовом свете.</a:t>
            </a:r>
          </a:p>
          <a:p>
            <a:endParaRPr lang="ru-RU"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Содержимое 2"/>
          <p:cNvSpPr>
            <a:spLocks noGrp="1"/>
          </p:cNvSpPr>
          <p:nvPr>
            <p:ph idx="1"/>
          </p:nvPr>
        </p:nvSpPr>
        <p:spPr/>
        <p:txBody>
          <a:bodyPr/>
          <a:lstStyle/>
          <a:p>
            <a:r>
              <a:rPr lang="ru-RU" b="1" smtClean="0"/>
              <a:t>31–45 баллов.</a:t>
            </a:r>
            <a:r>
              <a:rPr lang="ru-RU" smtClean="0"/>
              <a:t> Ваша жизнь наполнена деятельностью и напряжением, страдаете от стресса как в положительном смысле этого слова (т.е. у вас есть стремление чего-нибудь достигать), так и в отрицательном. По всей видимости, вы не измените образа жизни, но оставьте немного времени и для себя.</a:t>
            </a:r>
          </a:p>
          <a:p>
            <a:endParaRPr lang="ru-RU"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scene3d>
              <a:camera prst="orthographicFront"/>
              <a:lightRig rig="threePt" dir="t"/>
            </a:scene3d>
            <a:sp3d extrusionH="57150">
              <a:bevelT w="38100" h="38100"/>
            </a:sp3d>
          </a:bodyPr>
          <a:lstStyle/>
          <a:p>
            <a:pPr fontAlgn="auto">
              <a:spcAft>
                <a:spcPts val="0"/>
              </a:spcAft>
              <a:defRPr/>
            </a:pPr>
            <a:endParaRPr lang="ru-RU"/>
          </a:p>
        </p:txBody>
      </p:sp>
      <p:sp>
        <p:nvSpPr>
          <p:cNvPr id="3" name="Содержимое 2"/>
          <p:cNvSpPr>
            <a:spLocks noGrp="1"/>
          </p:cNvSpPr>
          <p:nvPr>
            <p:ph idx="1"/>
          </p:nvPr>
        </p:nvSpPr>
        <p:spPr/>
        <p:txBody>
          <a:bodyPr rtlCol="0">
            <a:normAutofit fontScale="92500" lnSpcReduction="20000"/>
          </a:bodyPr>
          <a:lstStyle/>
          <a:p>
            <a:pPr fontAlgn="auto">
              <a:spcAft>
                <a:spcPts val="0"/>
              </a:spcAft>
              <a:defRPr/>
            </a:pPr>
            <a:r>
              <a:rPr lang="ru-RU" b="1" dirty="0" smtClean="0"/>
              <a:t>46–60 баллов.</a:t>
            </a:r>
            <a:r>
              <a:rPr lang="ru-RU" dirty="0" smtClean="0"/>
              <a:t> Ваша жизнь — беспрестанная борьба. Вы честолюбивы и мечтаете о карьере. Для вас важно мнение других, и это держит вас в состоянии стресса. Если будете продолжать в том же духе, то многого добьетесь, но вряд ли это доставит вам радость. Избегайте лишних споров, усмиряйте свой гнев, вызванный мелочами. Не пытайтесь добиваться всегда максимального результата. Время от времени давайте себе полную передышку.</a:t>
            </a:r>
          </a:p>
          <a:p>
            <a:pPr fontAlgn="auto">
              <a:spcAft>
                <a:spcPts val="0"/>
              </a:spcAft>
              <a:defRPr/>
            </a:pPr>
            <a:endParaRPr lang="ru-RU"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Содержимое 2"/>
          <p:cNvSpPr>
            <a:spLocks noGrp="1"/>
          </p:cNvSpPr>
          <p:nvPr>
            <p:ph idx="1"/>
          </p:nvPr>
        </p:nvSpPr>
        <p:spPr/>
        <p:txBody>
          <a:bodyPr/>
          <a:lstStyle/>
          <a:p>
            <a:r>
              <a:rPr lang="ru-RU" b="1" smtClean="0"/>
              <a:t>61 балл и больше.</a:t>
            </a:r>
            <a:r>
              <a:rPr lang="ru-RU" smtClean="0"/>
              <a:t> Вы живете, как водитель машины, который одновременно жмет на газ и на тормоз. Поменяйте образ жизни. Стресс, которому вы подвержены, угрожает и здоровью, и вашему будущему.</a:t>
            </a:r>
          </a:p>
          <a:p>
            <a:endParaRPr lang="ru-RU"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268288"/>
            <a:ext cx="8242300" cy="1158875"/>
          </a:xfrm>
        </p:spPr>
      </p:pic>
      <p:sp>
        <p:nvSpPr>
          <p:cNvPr id="3" name="Содержимое 2"/>
          <p:cNvSpPr>
            <a:spLocks noGrp="1"/>
          </p:cNvSpPr>
          <p:nvPr>
            <p:ph idx="1"/>
          </p:nvPr>
        </p:nvSpPr>
        <p:spPr/>
        <p:txBody>
          <a:bodyPr rtlCol="0">
            <a:normAutofit lnSpcReduction="10000"/>
          </a:bodyPr>
          <a:lstStyle/>
          <a:p>
            <a:pPr fontAlgn="auto">
              <a:spcAft>
                <a:spcPts val="0"/>
              </a:spcAft>
              <a:buFontTx/>
              <a:buNone/>
              <a:defRPr/>
            </a:pPr>
            <a:r>
              <a:rPr lang="ru-RU" dirty="0" smtClean="0"/>
              <a:t>1. Перечислите 5 моментов, которыми вы гордитесь</a:t>
            </a:r>
          </a:p>
          <a:p>
            <a:pPr fontAlgn="auto">
              <a:spcAft>
                <a:spcPts val="0"/>
              </a:spcAft>
              <a:buFontTx/>
              <a:buNone/>
              <a:defRPr/>
            </a:pPr>
            <a:r>
              <a:rPr lang="ru-RU" dirty="0" smtClean="0"/>
              <a:t>2. Выберите в своем списке одно достижение, которым вы гордитесь больше всего.</a:t>
            </a:r>
          </a:p>
          <a:p>
            <a:pPr fontAlgn="auto">
              <a:spcAft>
                <a:spcPts val="0"/>
              </a:spcAft>
              <a:buFontTx/>
              <a:buNone/>
              <a:defRPr/>
            </a:pPr>
            <a:r>
              <a:rPr lang="ru-RU" dirty="0" smtClean="0"/>
              <a:t>3. Встаньте и произнесите, обращаясь ко всем: «Я не хочу хвастаться, но…», и дополните фразу словами о своем достижении.</a:t>
            </a:r>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44500" y="354013"/>
            <a:ext cx="8632825" cy="1150937"/>
          </a:xfrm>
        </p:spPr>
      </p:pic>
      <p:sp>
        <p:nvSpPr>
          <p:cNvPr id="31746" name="Содержимое 2"/>
          <p:cNvSpPr>
            <a:spLocks noGrp="1"/>
          </p:cNvSpPr>
          <p:nvPr>
            <p:ph idx="1"/>
          </p:nvPr>
        </p:nvSpPr>
        <p:spPr/>
        <p:txBody>
          <a:bodyPr/>
          <a:lstStyle/>
          <a:p>
            <a:endParaRPr lang="ru-RU" smtClean="0"/>
          </a:p>
          <a:p>
            <a:endParaRPr lang="ru-RU" smtClean="0"/>
          </a:p>
          <a:p>
            <a:pPr>
              <a:buFontTx/>
              <a:buNone/>
            </a:pPr>
            <a:endParaRPr lang="ru-RU" smtClean="0"/>
          </a:p>
          <a:p>
            <a:pPr>
              <a:buFontTx/>
              <a:buNone/>
            </a:pPr>
            <a:endParaRPr lang="ru-RU"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scene3d>
              <a:camera prst="orthographicFront"/>
              <a:lightRig rig="threePt" dir="t"/>
            </a:scene3d>
            <a:sp3d extrusionH="57150">
              <a:bevelT w="38100" h="38100"/>
            </a:sp3d>
          </a:bodyPr>
          <a:lstStyle/>
          <a:p>
            <a:pPr fontAlgn="auto">
              <a:spcAft>
                <a:spcPts val="0"/>
              </a:spcAft>
              <a:defRPr/>
            </a:pPr>
            <a:endParaRPr lang="ru-RU"/>
          </a:p>
        </p:txBody>
      </p:sp>
      <p:sp>
        <p:nvSpPr>
          <p:cNvPr id="14338" name="Содержимое 2"/>
          <p:cNvSpPr>
            <a:spLocks noGrp="1"/>
          </p:cNvSpPr>
          <p:nvPr>
            <p:ph idx="1"/>
          </p:nvPr>
        </p:nvSpPr>
        <p:spPr/>
        <p:txBody>
          <a:bodyPr/>
          <a:lstStyle/>
          <a:p>
            <a:endParaRPr lang="ru-RU" smtClean="0"/>
          </a:p>
        </p:txBody>
      </p:sp>
      <p:sp>
        <p:nvSpPr>
          <p:cNvPr id="4" name="Овал 3"/>
          <p:cNvSpPr/>
          <p:nvPr/>
        </p:nvSpPr>
        <p:spPr>
          <a:xfrm>
            <a:off x="2428875" y="1928813"/>
            <a:ext cx="3929063" cy="1843087"/>
          </a:xfrm>
          <a:prstGeom prst="ellips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ru-RU" sz="3600" b="1" dirty="0">
                <a:solidFill>
                  <a:schemeClr val="tx1"/>
                </a:solidFill>
              </a:rPr>
              <a:t>Экзамен</a:t>
            </a:r>
          </a:p>
        </p:txBody>
      </p:sp>
      <p:sp>
        <p:nvSpPr>
          <p:cNvPr id="5" name="Овал 4"/>
          <p:cNvSpPr/>
          <p:nvPr/>
        </p:nvSpPr>
        <p:spPr>
          <a:xfrm>
            <a:off x="642938" y="2214563"/>
            <a:ext cx="1557337" cy="120015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Страх</a:t>
            </a:r>
            <a:r>
              <a:rPr lang="ru-RU" sz="2400" dirty="0">
                <a:solidFill>
                  <a:schemeClr val="tx1"/>
                </a:solidFill>
              </a:rPr>
              <a:t> </a:t>
            </a:r>
          </a:p>
        </p:txBody>
      </p:sp>
      <p:sp>
        <p:nvSpPr>
          <p:cNvPr id="6" name="Овал 5"/>
          <p:cNvSpPr/>
          <p:nvPr/>
        </p:nvSpPr>
        <p:spPr>
          <a:xfrm>
            <a:off x="1214438" y="3929063"/>
            <a:ext cx="1928812" cy="121443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Волнение</a:t>
            </a:r>
          </a:p>
        </p:txBody>
      </p:sp>
      <p:sp>
        <p:nvSpPr>
          <p:cNvPr id="7" name="Овал 6"/>
          <p:cNvSpPr/>
          <p:nvPr/>
        </p:nvSpPr>
        <p:spPr>
          <a:xfrm>
            <a:off x="3357563" y="4214813"/>
            <a:ext cx="2143125" cy="150018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Испытание</a:t>
            </a:r>
          </a:p>
        </p:txBody>
      </p:sp>
      <p:sp>
        <p:nvSpPr>
          <p:cNvPr id="8" name="Овал 7"/>
          <p:cNvSpPr/>
          <p:nvPr/>
        </p:nvSpPr>
        <p:spPr>
          <a:xfrm>
            <a:off x="5857875" y="3929063"/>
            <a:ext cx="1643063" cy="121443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Стресс</a:t>
            </a:r>
          </a:p>
        </p:txBody>
      </p:sp>
      <p:sp>
        <p:nvSpPr>
          <p:cNvPr id="9" name="Овал 8"/>
          <p:cNvSpPr/>
          <p:nvPr/>
        </p:nvSpPr>
        <p:spPr>
          <a:xfrm>
            <a:off x="6786563" y="2214563"/>
            <a:ext cx="1643062" cy="121443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Тревога</a:t>
            </a:r>
          </a:p>
        </p:txBody>
      </p:sp>
      <p:cxnSp>
        <p:nvCxnSpPr>
          <p:cNvPr id="11" name="Прямая со стрелкой 10"/>
          <p:cNvCxnSpPr>
            <a:stCxn id="4" idx="2"/>
          </p:cNvCxnSpPr>
          <p:nvPr/>
        </p:nvCxnSpPr>
        <p:spPr>
          <a:xfrm rot="10800000" flipV="1">
            <a:off x="2143125" y="2849563"/>
            <a:ext cx="285750" cy="14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endCxn id="6" idx="7"/>
          </p:cNvCxnSpPr>
          <p:nvPr/>
        </p:nvCxnSpPr>
        <p:spPr>
          <a:xfrm rot="5400000">
            <a:off x="2841625" y="3662363"/>
            <a:ext cx="463550" cy="425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4" idx="4"/>
            <a:endCxn id="7" idx="0"/>
          </p:cNvCxnSpPr>
          <p:nvPr/>
        </p:nvCxnSpPr>
        <p:spPr>
          <a:xfrm rot="16200000" flipH="1">
            <a:off x="4189412" y="3975101"/>
            <a:ext cx="442913" cy="36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rot="16200000" flipH="1">
            <a:off x="5715000" y="3643313"/>
            <a:ext cx="500063" cy="357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4" idx="6"/>
            <a:endCxn id="9" idx="2"/>
          </p:cNvCxnSpPr>
          <p:nvPr/>
        </p:nvCxnSpPr>
        <p:spPr>
          <a:xfrm flipV="1">
            <a:off x="6357938" y="2820988"/>
            <a:ext cx="428625" cy="28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268288"/>
            <a:ext cx="8242300" cy="1158875"/>
          </a:xfrm>
        </p:spPr>
      </p:pic>
      <p:pic>
        <p:nvPicPr>
          <p:cNvPr id="32770" name="Содержимое 7"/>
          <p:cNvPicPr>
            <a:picLocks noGrp="1"/>
          </p:cNvPicPr>
          <p:nvPr>
            <p:ph sz="half" idx="1"/>
          </p:nvPr>
        </p:nvPicPr>
        <p:blipFill>
          <a:blip r:embed="rId3"/>
          <a:srcRect/>
          <a:stretch>
            <a:fillRect/>
          </a:stretch>
        </p:blipFill>
        <p:spPr>
          <a:xfrm>
            <a:off x="1062038" y="1728788"/>
            <a:ext cx="2828925" cy="4267200"/>
          </a:xfrm>
        </p:spPr>
      </p:pic>
      <p:pic>
        <p:nvPicPr>
          <p:cNvPr id="32771" name="Содержимое 8"/>
          <p:cNvPicPr>
            <a:picLocks noGrp="1"/>
          </p:cNvPicPr>
          <p:nvPr>
            <p:ph sz="half" idx="2"/>
          </p:nvPr>
        </p:nvPicPr>
        <p:blipFill>
          <a:blip r:embed="rId4"/>
          <a:srcRect/>
          <a:stretch>
            <a:fillRect/>
          </a:stretch>
        </p:blipFill>
        <p:spPr>
          <a:xfrm>
            <a:off x="5248275" y="1728788"/>
            <a:ext cx="2838450" cy="4267200"/>
          </a:xfr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Заголовок 3"/>
          <p:cNvPicPr>
            <a:picLocks noGrp="1" noChangeArrowheads="1"/>
          </p:cNvPicPr>
          <p:nvPr>
            <p:ph type="title"/>
          </p:nvPr>
        </p:nvPicPr>
        <p:blipFill>
          <a:blip r:embed="rId2"/>
          <a:srcRect/>
          <a:stretch>
            <a:fillRect/>
          </a:stretch>
        </p:blipFill>
        <p:spPr bwMode="auto">
          <a:xfrm>
            <a:off x="1779588" y="5327650"/>
            <a:ext cx="5499100" cy="890588"/>
          </a:xfrm>
        </p:spPr>
      </p:pic>
      <p:pic>
        <p:nvPicPr>
          <p:cNvPr id="33795" name="Рисунок 6"/>
          <p:cNvPicPr>
            <a:picLocks noGrp="1"/>
          </p:cNvPicPr>
          <p:nvPr>
            <p:ph type="pic" idx="1"/>
          </p:nvPr>
        </p:nvPicPr>
        <p:blipFill>
          <a:blip r:embed="rId3"/>
          <a:srcRect/>
          <a:stretch>
            <a:fillRect/>
          </a:stretch>
        </p:blip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Заголовок 7"/>
          <p:cNvPicPr>
            <a:picLocks noGrp="1" noChangeArrowheads="1"/>
          </p:cNvPicPr>
          <p:nvPr>
            <p:ph type="title"/>
          </p:nvPr>
        </p:nvPicPr>
        <p:blipFill>
          <a:blip r:embed="rId2"/>
          <a:srcRect/>
          <a:stretch>
            <a:fillRect/>
          </a:stretch>
        </p:blipFill>
        <p:spPr bwMode="auto">
          <a:xfrm>
            <a:off x="768350" y="5041900"/>
            <a:ext cx="7180263" cy="889000"/>
          </a:xfrm>
        </p:spPr>
      </p:pic>
      <p:pic>
        <p:nvPicPr>
          <p:cNvPr id="34819" name="Рисунок 10"/>
          <p:cNvPicPr>
            <a:picLocks noGrp="1"/>
          </p:cNvPicPr>
          <p:nvPr>
            <p:ph type="pic" idx="1"/>
          </p:nvPr>
        </p:nvPicPr>
        <p:blipFill>
          <a:blip r:embed="rId3"/>
          <a:srcRect/>
          <a:stretch>
            <a:fillRect/>
          </a:stretch>
        </p:blipFill>
        <p:spPr>
          <a:xfrm>
            <a:off x="2000250" y="500063"/>
            <a:ext cx="5486400" cy="4114800"/>
          </a:xfr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1646238" y="5260975"/>
            <a:ext cx="5632450" cy="596900"/>
          </a:xfrm>
        </p:spPr>
      </p:pic>
      <p:pic>
        <p:nvPicPr>
          <p:cNvPr id="35843" name="Рисунок 4" descr="http://scienceblog.ru/wp-content/uploads/2010/09/d0b1d0b5d180d0b5d0bcd0b5d0bdd0bdd0bed181d182d18c-d0b8-d0b5d0b4d0b0.png">
            <a:hlinkClick r:id="rId3"/>
          </p:cNvPr>
          <p:cNvPicPr>
            <a:picLocks noGrp="1"/>
          </p:cNvPicPr>
          <p:nvPr>
            <p:ph type="pic" idx="1"/>
          </p:nvPr>
        </p:nvPicPr>
        <p:blipFill>
          <a:blip r:embed="rId4"/>
          <a:srcRect/>
          <a:stretch>
            <a:fillRect/>
          </a:stretch>
        </p:blip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Заголовок 4"/>
          <p:cNvPicPr>
            <a:picLocks noGrp="1" noChangeArrowheads="1"/>
          </p:cNvPicPr>
          <p:nvPr>
            <p:ph type="title"/>
          </p:nvPr>
        </p:nvPicPr>
        <p:blipFill>
          <a:blip r:embed="rId2"/>
          <a:srcRect/>
          <a:stretch>
            <a:fillRect/>
          </a:stretch>
        </p:blipFill>
        <p:spPr bwMode="auto">
          <a:xfrm>
            <a:off x="1676400" y="4779963"/>
            <a:ext cx="5602288" cy="1438275"/>
          </a:xfrm>
        </p:spPr>
      </p:pic>
      <p:pic>
        <p:nvPicPr>
          <p:cNvPr id="36867" name="Рисунок 7"/>
          <p:cNvPicPr>
            <a:picLocks noGrp="1"/>
          </p:cNvPicPr>
          <p:nvPr>
            <p:ph type="pic" idx="1"/>
          </p:nvPr>
        </p:nvPicPr>
        <p:blipFill>
          <a:blip r:embed="rId3"/>
          <a:srcRect/>
          <a:stretch>
            <a:fillRect/>
          </a:stretch>
        </p:blip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Заголовок 3"/>
          <p:cNvPicPr>
            <a:picLocks noGrp="1" noChangeArrowheads="1"/>
          </p:cNvPicPr>
          <p:nvPr>
            <p:ph type="title"/>
          </p:nvPr>
        </p:nvPicPr>
        <p:blipFill>
          <a:blip r:embed="rId2"/>
          <a:srcRect/>
          <a:stretch>
            <a:fillRect/>
          </a:stretch>
        </p:blipFill>
        <p:spPr bwMode="auto">
          <a:xfrm>
            <a:off x="360363" y="4797425"/>
            <a:ext cx="7862887" cy="1279525"/>
          </a:xfrm>
        </p:spPr>
      </p:pic>
      <p:sp>
        <p:nvSpPr>
          <p:cNvPr id="37890" name="Содержимое 2"/>
          <p:cNvSpPr>
            <a:spLocks noGrp="1"/>
          </p:cNvSpPr>
          <p:nvPr>
            <p:ph type="body" sz="half" idx="2"/>
          </p:nvPr>
        </p:nvSpPr>
        <p:spPr>
          <a:xfrm>
            <a:off x="1000125" y="5614988"/>
            <a:ext cx="7429500" cy="1243012"/>
          </a:xfrm>
        </p:spPr>
        <p:txBody>
          <a:bodyPr/>
          <a:lstStyle/>
          <a:p>
            <a:pPr algn="ctr"/>
            <a:r>
              <a:rPr lang="ru-RU" b="1" i="1" smtClean="0"/>
              <a:t>     </a:t>
            </a:r>
            <a:endParaRPr lang="ru-RU" smtClean="0"/>
          </a:p>
          <a:p>
            <a:endParaRPr lang="ru-RU" sz="1600" smtClean="0"/>
          </a:p>
        </p:txBody>
      </p:sp>
      <p:pic>
        <p:nvPicPr>
          <p:cNvPr id="37891" name="i-main-pic" descr="Картинка 6 из 6020">
            <a:hlinkClick r:id="rId3"/>
          </p:cNvPr>
          <p:cNvPicPr>
            <a:picLocks noGrp="1"/>
          </p:cNvPicPr>
          <p:nvPr>
            <p:ph type="pic" idx="1"/>
          </p:nvPr>
        </p:nvPicPr>
        <p:blipFill>
          <a:blip r:embed="rId4"/>
          <a:srcRect/>
          <a:stretch>
            <a:fillRect/>
          </a:stretch>
        </p:blip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rtlCol="0">
            <a:normAutofit/>
          </a:bodyPr>
          <a:lstStyle/>
          <a:p>
            <a:pPr marL="514350" indent="-514350" fontAlgn="auto">
              <a:spcAft>
                <a:spcPts val="0"/>
              </a:spcAft>
              <a:buFont typeface="+mj-lt"/>
              <a:buAutoNum type="arabicPeriod"/>
              <a:defRPr/>
            </a:pPr>
            <a:r>
              <a:rPr lang="ru-RU" dirty="0" smtClean="0"/>
              <a:t>Поверьте в себя! </a:t>
            </a:r>
          </a:p>
          <a:p>
            <a:pPr marL="514350" indent="-514350" fontAlgn="auto">
              <a:spcAft>
                <a:spcPts val="0"/>
              </a:spcAft>
              <a:buFont typeface="+mj-lt"/>
              <a:buAutoNum type="arabicPeriod"/>
              <a:defRPr/>
            </a:pPr>
            <a:r>
              <a:rPr lang="ru-RU" dirty="0" smtClean="0"/>
              <a:t>Не держите всё в себе! </a:t>
            </a:r>
          </a:p>
          <a:p>
            <a:pPr marL="514350" indent="-514350" fontAlgn="auto">
              <a:spcAft>
                <a:spcPts val="0"/>
              </a:spcAft>
              <a:buFont typeface="+mj-lt"/>
              <a:buAutoNum type="arabicPeriod"/>
              <a:defRPr/>
            </a:pPr>
            <a:r>
              <a:rPr lang="ru-RU" dirty="0" smtClean="0"/>
              <a:t>Не пытайтесь быть идеальным! </a:t>
            </a:r>
          </a:p>
          <a:p>
            <a:pPr marL="514350" indent="-514350" fontAlgn="auto">
              <a:spcAft>
                <a:spcPts val="0"/>
              </a:spcAft>
              <a:buFont typeface="+mj-lt"/>
              <a:buAutoNum type="arabicPeriod"/>
              <a:defRPr/>
            </a:pPr>
            <a:r>
              <a:rPr lang="ru-RU" dirty="0" smtClean="0"/>
              <a:t>Смотрите на всё происходящее в перспективе.</a:t>
            </a:r>
          </a:p>
          <a:p>
            <a:pPr marL="514350" indent="-514350" fontAlgn="auto">
              <a:spcAft>
                <a:spcPts val="0"/>
              </a:spcAft>
              <a:buFont typeface="+mj-lt"/>
              <a:buAutoNum type="arabicPeriod"/>
              <a:defRPr/>
            </a:pPr>
            <a:r>
              <a:rPr lang="ru-RU" dirty="0" smtClean="0"/>
              <a:t>Занимайтесь спортом.</a:t>
            </a:r>
          </a:p>
          <a:p>
            <a:pPr marL="514350" indent="-514350" fontAlgn="auto">
              <a:spcAft>
                <a:spcPts val="0"/>
              </a:spcAft>
              <a:buFont typeface="+mj-lt"/>
              <a:buAutoNum type="arabicPeriod"/>
              <a:defRPr/>
            </a:pPr>
            <a:r>
              <a:rPr lang="ru-RU" dirty="0" smtClean="0"/>
              <a:t>Общайтесь с семьей.</a:t>
            </a:r>
          </a:p>
          <a:p>
            <a:pPr fontAlgn="auto">
              <a:spcAft>
                <a:spcPts val="0"/>
              </a:spcAft>
              <a:defRPr/>
            </a:pPr>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93713" y="2243138"/>
            <a:ext cx="8242300" cy="1408112"/>
          </a:xfr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1206500"/>
            <a:ext cx="8242300" cy="2732088"/>
          </a:xfrm>
        </p:spPr>
      </p:pic>
      <p:sp>
        <p:nvSpPr>
          <p:cNvPr id="3" name="Содержимое 2"/>
          <p:cNvSpPr>
            <a:spLocks noGrp="1"/>
          </p:cNvSpPr>
          <p:nvPr>
            <p:ph idx="1"/>
          </p:nvPr>
        </p:nvSpPr>
        <p:spPr>
          <a:xfrm>
            <a:off x="457200" y="1600200"/>
            <a:ext cx="8229600" cy="257175"/>
          </a:xfrm>
        </p:spPr>
        <p:txBody>
          <a:bodyPr rtlCol="0">
            <a:normAutofit fontScale="32500" lnSpcReduction="20000"/>
          </a:bodyPr>
          <a:lstStyle/>
          <a:p>
            <a:pPr fontAlgn="auto">
              <a:spcAft>
                <a:spcPts val="0"/>
              </a:spcAft>
              <a:defRPr/>
            </a:pPr>
            <a:endParaRPr lang="ru-RU" sz="36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268288"/>
            <a:ext cx="8242300" cy="1158875"/>
          </a:xfrm>
        </p:spPr>
      </p:pic>
      <p:sp>
        <p:nvSpPr>
          <p:cNvPr id="3" name="Содержимое 2"/>
          <p:cNvSpPr>
            <a:spLocks noGrp="1"/>
          </p:cNvSpPr>
          <p:nvPr>
            <p:ph idx="1"/>
          </p:nvPr>
        </p:nvSpPr>
        <p:spPr/>
        <p:txBody>
          <a:bodyPr/>
          <a:lstStyle/>
          <a:p>
            <a:endParaRPr lang="ru-RU" smtClean="0"/>
          </a:p>
          <a:p>
            <a:endParaRPr lang="ru-RU"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Заголовок 10"/>
          <p:cNvPicPr>
            <a:picLocks noGrp="1" noChangeArrowheads="1"/>
          </p:cNvPicPr>
          <p:nvPr>
            <p:ph type="title"/>
          </p:nvPr>
        </p:nvPicPr>
        <p:blipFill>
          <a:blip r:embed="rId2"/>
          <a:srcRect/>
          <a:stretch>
            <a:fillRect/>
          </a:stretch>
        </p:blipFill>
        <p:spPr bwMode="auto">
          <a:xfrm>
            <a:off x="1566863" y="4810125"/>
            <a:ext cx="5589587" cy="1262063"/>
          </a:xfrm>
        </p:spPr>
      </p:pic>
      <p:sp>
        <p:nvSpPr>
          <p:cNvPr id="17410" name="Текст 12"/>
          <p:cNvSpPr>
            <a:spLocks noGrp="1"/>
          </p:cNvSpPr>
          <p:nvPr>
            <p:ph type="body" sz="half" idx="2"/>
          </p:nvPr>
        </p:nvSpPr>
        <p:spPr/>
        <p:txBody>
          <a:bodyPr/>
          <a:lstStyle/>
          <a:p>
            <a:endParaRPr lang="ru-RU" smtClean="0"/>
          </a:p>
        </p:txBody>
      </p:sp>
      <p:pic>
        <p:nvPicPr>
          <p:cNvPr id="17411" name="Рисунок 13"/>
          <p:cNvPicPr>
            <a:picLocks noGrp="1"/>
          </p:cNvPicPr>
          <p:nvPr>
            <p:ph type="pic" idx="1"/>
          </p:nvPr>
        </p:nvPicPr>
        <p:blipFill>
          <a:blip r:embed="rId3"/>
          <a:srcRect/>
          <a:stretch>
            <a:fillRect/>
          </a:stretch>
        </p:blipFill>
        <p:spPr>
          <a:xfrm>
            <a:off x="1792288" y="571500"/>
            <a:ext cx="5486400" cy="4156075"/>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66675"/>
            <a:ext cx="8242300" cy="1401763"/>
          </a:xfrm>
        </p:spPr>
      </p:pic>
      <p:sp>
        <p:nvSpPr>
          <p:cNvPr id="18434" name="Содержимое 2"/>
          <p:cNvSpPr>
            <a:spLocks noGrp="1"/>
          </p:cNvSpPr>
          <p:nvPr>
            <p:ph idx="1"/>
          </p:nvPr>
        </p:nvSpPr>
        <p:spPr/>
        <p:txBody>
          <a:bodyPr/>
          <a:lstStyle/>
          <a:p>
            <a:r>
              <a:rPr lang="ru-RU" smtClean="0"/>
              <a:t>бессонница, головные боли, сердцебиение, боли в спине, в желудке, в сердце, несварение желудка, спазмы</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66675"/>
            <a:ext cx="8242300" cy="1401763"/>
          </a:xfrm>
        </p:spPr>
      </p:pic>
      <p:sp>
        <p:nvSpPr>
          <p:cNvPr id="19458" name="Содержимое 2"/>
          <p:cNvSpPr>
            <a:spLocks noGrp="1"/>
          </p:cNvSpPr>
          <p:nvPr>
            <p:ph idx="1"/>
          </p:nvPr>
        </p:nvSpPr>
        <p:spPr/>
        <p:txBody>
          <a:bodyPr/>
          <a:lstStyle/>
          <a:p>
            <a:r>
              <a:rPr lang="ru-RU" smtClean="0"/>
              <a:t>рассеянность, расстройство памяти, тревожность, плаксивость, излишнее беспокойство, беспричинные страхи, раздражительность. </a:t>
            </a:r>
          </a:p>
          <a:p>
            <a:endParaRPr lang="ru-RU"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268288"/>
            <a:ext cx="8242300" cy="1158875"/>
          </a:xfrm>
        </p:spPr>
      </p:pic>
      <p:sp>
        <p:nvSpPr>
          <p:cNvPr id="20482" name="Содержимое 2"/>
          <p:cNvSpPr>
            <a:spLocks noGrp="1"/>
          </p:cNvSpPr>
          <p:nvPr>
            <p:ph idx="1"/>
          </p:nvPr>
        </p:nvSpPr>
        <p:spPr/>
        <p:txBody>
          <a:bodyPr/>
          <a:lstStyle/>
          <a:p>
            <a:r>
              <a:rPr lang="ru-RU" smtClean="0"/>
              <a:t>Стресс  приводит к потере уверенности в себе, к возникновению различных заболеваний, психическим расстройствам и к лекарственной зависимости.</a:t>
            </a:r>
          </a:p>
          <a:p>
            <a:endParaRPr lang="ru-RU"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268288"/>
            <a:ext cx="8242300" cy="1158875"/>
          </a:xfrm>
        </p:spPr>
      </p:pic>
      <p:sp>
        <p:nvSpPr>
          <p:cNvPr id="21506" name="Содержимое 2"/>
          <p:cNvSpPr>
            <a:spLocks noGrp="1"/>
          </p:cNvSpPr>
          <p:nvPr>
            <p:ph idx="1"/>
          </p:nvPr>
        </p:nvSpPr>
        <p:spPr/>
        <p:txBody>
          <a:bodyPr/>
          <a:lstStyle/>
          <a:p>
            <a:r>
              <a:rPr lang="ru-RU" smtClean="0"/>
              <a:t>— почти никогда (1 балл);</a:t>
            </a:r>
          </a:p>
          <a:p>
            <a:r>
              <a:rPr lang="ru-RU" smtClean="0"/>
              <a:t>— редко (2 балла);</a:t>
            </a:r>
          </a:p>
          <a:p>
            <a:r>
              <a:rPr lang="ru-RU" smtClean="0"/>
              <a:t>— часто (3 балла);</a:t>
            </a:r>
          </a:p>
          <a:p>
            <a:r>
              <a:rPr lang="ru-RU" smtClean="0"/>
              <a:t>— почти всегда (4 балла).</a:t>
            </a:r>
          </a:p>
          <a:p>
            <a:endParaRPr lang="ru-RU"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2">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Тема2</Template>
  <TotalTime>242</TotalTime>
  <Words>589</Words>
  <Application>Microsoft Office PowerPoint</Application>
  <PresentationFormat>Экран (4:3)</PresentationFormat>
  <Paragraphs>49</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Тема2</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Татьяна</cp:lastModifiedBy>
  <cp:revision>56</cp:revision>
  <dcterms:modified xsi:type="dcterms:W3CDTF">2021-01-23T20:14:54Z</dcterms:modified>
</cp:coreProperties>
</file>