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70" r:id="rId24"/>
    <p:sldId id="266" r:id="rId25"/>
    <p:sldId id="267" r:id="rId26"/>
    <p:sldId id="268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5571963"/>
      </p:ext>
    </p:extLst>
  </p:cSld>
  <p:clrMapOvr>
    <a:masterClrMapping/>
  </p:clrMapOvr>
  <p:transition spd="med" advClick="0" advTm="13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36360"/>
      </p:ext>
    </p:extLst>
  </p:cSld>
  <p:clrMapOvr>
    <a:masterClrMapping/>
  </p:clrMapOvr>
  <p:transition spd="med" advClick="0" advTm="13000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4725248"/>
      </p:ext>
    </p:extLst>
  </p:cSld>
  <p:clrMapOvr>
    <a:masterClrMapping/>
  </p:clrMapOvr>
  <p:transition spd="med" advClick="0" advTm="13000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36837"/>
      </p:ext>
    </p:extLst>
  </p:cSld>
  <p:clrMapOvr>
    <a:masterClrMapping/>
  </p:clrMapOvr>
  <p:transition spd="med" advClick="0" advTm="13000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96719"/>
      </p:ext>
    </p:extLst>
  </p:cSld>
  <p:clrMapOvr>
    <a:masterClrMapping/>
  </p:clrMapOvr>
  <p:transition spd="med" advClick="0" advTm="13000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2000"/>
      </p:ext>
    </p:extLst>
  </p:cSld>
  <p:clrMapOvr>
    <a:masterClrMapping/>
  </p:clrMapOvr>
  <p:transition spd="med" advClick="0" advTm="13000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32088"/>
      </p:ext>
    </p:extLst>
  </p:cSld>
  <p:clrMapOvr>
    <a:masterClrMapping/>
  </p:clrMapOvr>
  <p:transition spd="med" advClick="0" advTm="13000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80871"/>
      </p:ext>
    </p:extLst>
  </p:cSld>
  <p:clrMapOvr>
    <a:masterClrMapping/>
  </p:clrMapOvr>
  <p:transition spd="med" advClick="0" advTm="13000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17535"/>
      </p:ext>
    </p:extLst>
  </p:cSld>
  <p:clrMapOvr>
    <a:masterClrMapping/>
  </p:clrMapOvr>
  <p:transition spd="med" advClick="0" advTm="13000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81721"/>
      </p:ext>
    </p:extLst>
  </p:cSld>
  <p:clrMapOvr>
    <a:masterClrMapping/>
  </p:clrMapOvr>
  <p:transition spd="med" advClick="0" advTm="13000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84424"/>
      </p:ext>
    </p:extLst>
  </p:cSld>
  <p:clrMapOvr>
    <a:masterClrMapping/>
  </p:clrMapOvr>
  <p:transition spd="med" advClick="0" advTm="13000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26706"/>
      </p:ext>
    </p:extLst>
  </p:cSld>
  <p:clrMapOvr>
    <a:masterClrMapping/>
  </p:clrMapOvr>
  <p:transition spd="med" advClick="0" advTm="13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83302"/>
      </p:ext>
    </p:extLst>
  </p:cSld>
  <p:clrMapOvr>
    <a:masterClrMapping/>
  </p:clrMapOvr>
  <p:transition spd="med" advClick="0" advTm="13000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3382"/>
      </p:ext>
    </p:extLst>
  </p:cSld>
  <p:clrMapOvr>
    <a:masterClrMapping/>
  </p:clrMapOvr>
  <p:transition spd="med" advClick="0" advTm="13000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2793875"/>
      </p:ext>
    </p:extLst>
  </p:cSld>
  <p:clrMapOvr>
    <a:masterClrMapping/>
  </p:clrMapOvr>
  <p:transition spd="med" advClick="0" advTm="13000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32047"/>
      </p:ext>
    </p:extLst>
  </p:cSld>
  <p:clrMapOvr>
    <a:masterClrMapping/>
  </p:clrMapOvr>
  <p:transition spd="med" advClick="0" advTm="13000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23359"/>
      </p:ext>
    </p:extLst>
  </p:cSld>
  <p:clrMapOvr>
    <a:masterClrMapping/>
  </p:clrMapOvr>
  <p:transition spd="med" advClick="0" advTm="13000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80795"/>
      </p:ext>
    </p:extLst>
  </p:cSld>
  <p:clrMapOvr>
    <a:masterClrMapping/>
  </p:clrMapOvr>
  <p:transition spd="med" advClick="0" advTm="13000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85107"/>
      </p:ext>
    </p:extLst>
  </p:cSld>
  <p:clrMapOvr>
    <a:masterClrMapping/>
  </p:clrMapOvr>
  <p:transition spd="med" advClick="0" advTm="13000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98218"/>
      </p:ext>
    </p:extLst>
  </p:cSld>
  <p:clrMapOvr>
    <a:masterClrMapping/>
  </p:clrMapOvr>
  <p:transition spd="med" advClick="0" advTm="13000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11096"/>
      </p:ext>
    </p:extLst>
  </p:cSld>
  <p:clrMapOvr>
    <a:masterClrMapping/>
  </p:clrMapOvr>
  <p:transition spd="med" advClick="0" advTm="13000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495"/>
      </p:ext>
    </p:extLst>
  </p:cSld>
  <p:clrMapOvr>
    <a:masterClrMapping/>
  </p:clrMapOvr>
  <p:transition spd="med" advClick="0" advTm="13000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12325"/>
      </p:ext>
    </p:extLst>
  </p:cSld>
  <p:clrMapOvr>
    <a:masterClrMapping/>
  </p:clrMapOvr>
  <p:transition spd="med" advClick="0" advTm="13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3791830"/>
      </p:ext>
    </p:extLst>
  </p:cSld>
  <p:clrMapOvr>
    <a:masterClrMapping/>
  </p:clrMapOvr>
  <p:transition spd="med" advClick="0" advTm="13000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86882"/>
      </p:ext>
    </p:extLst>
  </p:cSld>
  <p:clrMapOvr>
    <a:masterClrMapping/>
  </p:clrMapOvr>
  <p:transition spd="med" advClick="0" advTm="13000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75211"/>
      </p:ext>
    </p:extLst>
  </p:cSld>
  <p:clrMapOvr>
    <a:masterClrMapping/>
  </p:clrMapOvr>
  <p:transition spd="med" advClick="0" advTm="13000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0208072"/>
      </p:ext>
    </p:extLst>
  </p:cSld>
  <p:clrMapOvr>
    <a:masterClrMapping/>
  </p:clrMapOvr>
  <p:transition spd="med" advClick="0" advTm="13000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91426"/>
      </p:ext>
    </p:extLst>
  </p:cSld>
  <p:clrMapOvr>
    <a:masterClrMapping/>
  </p:clrMapOvr>
  <p:transition spd="med" advClick="0" advTm="13000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2786"/>
      </p:ext>
    </p:extLst>
  </p:cSld>
  <p:clrMapOvr>
    <a:masterClrMapping/>
  </p:clrMapOvr>
  <p:transition spd="med" advClick="0" advTm="13000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87283"/>
      </p:ext>
    </p:extLst>
  </p:cSld>
  <p:clrMapOvr>
    <a:masterClrMapping/>
  </p:clrMapOvr>
  <p:transition spd="med" advClick="0" advTm="13000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18803"/>
      </p:ext>
    </p:extLst>
  </p:cSld>
  <p:clrMapOvr>
    <a:masterClrMapping/>
  </p:clrMapOvr>
  <p:transition spd="med" advClick="0" advTm="13000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752"/>
      </p:ext>
    </p:extLst>
  </p:cSld>
  <p:clrMapOvr>
    <a:masterClrMapping/>
  </p:clrMapOvr>
  <p:transition spd="med" advClick="0" advTm="13000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76785"/>
      </p:ext>
    </p:extLst>
  </p:cSld>
  <p:clrMapOvr>
    <a:masterClrMapping/>
  </p:clrMapOvr>
  <p:transition spd="med" advClick="0" advTm="13000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03136"/>
      </p:ext>
    </p:extLst>
  </p:cSld>
  <p:clrMapOvr>
    <a:masterClrMapping/>
  </p:clrMapOvr>
  <p:transition spd="med" advClick="0" advTm="13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59353"/>
      </p:ext>
    </p:extLst>
  </p:cSld>
  <p:clrMapOvr>
    <a:masterClrMapping/>
  </p:clrMapOvr>
  <p:transition spd="med" advClick="0" advTm="13000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7800"/>
      </p:ext>
    </p:extLst>
  </p:cSld>
  <p:clrMapOvr>
    <a:masterClrMapping/>
  </p:clrMapOvr>
  <p:transition spd="med" advClick="0" advTm="13000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22703"/>
      </p:ext>
    </p:extLst>
  </p:cSld>
  <p:clrMapOvr>
    <a:masterClrMapping/>
  </p:clrMapOvr>
  <p:transition spd="med" advClick="0" advTm="13000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1276"/>
      </p:ext>
    </p:extLst>
  </p:cSld>
  <p:clrMapOvr>
    <a:masterClrMapping/>
  </p:clrMapOvr>
  <p:transition spd="med" advClick="0" advTm="13000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9772708"/>
      </p:ext>
    </p:extLst>
  </p:cSld>
  <p:clrMapOvr>
    <a:masterClrMapping/>
  </p:clrMapOvr>
  <p:transition spd="med" advClick="0" advTm="13000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4095"/>
      </p:ext>
    </p:extLst>
  </p:cSld>
  <p:clrMapOvr>
    <a:masterClrMapping/>
  </p:clrMapOvr>
  <p:transition spd="med" advClick="0" advTm="13000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04323"/>
      </p:ext>
    </p:extLst>
  </p:cSld>
  <p:clrMapOvr>
    <a:masterClrMapping/>
  </p:clrMapOvr>
  <p:transition spd="med" advClick="0" advTm="13000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86398"/>
      </p:ext>
    </p:extLst>
  </p:cSld>
  <p:clrMapOvr>
    <a:masterClrMapping/>
  </p:clrMapOvr>
  <p:transition spd="med" advClick="0" advTm="13000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5980"/>
      </p:ext>
    </p:extLst>
  </p:cSld>
  <p:clrMapOvr>
    <a:masterClrMapping/>
  </p:clrMapOvr>
  <p:transition spd="med" advClick="0" advTm="13000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02510"/>
      </p:ext>
    </p:extLst>
  </p:cSld>
  <p:clrMapOvr>
    <a:masterClrMapping/>
  </p:clrMapOvr>
  <p:transition spd="med" advClick="0" advTm="13000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49341"/>
      </p:ext>
    </p:extLst>
  </p:cSld>
  <p:clrMapOvr>
    <a:masterClrMapping/>
  </p:clrMapOvr>
  <p:transition spd="med" advClick="0" advTm="13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00340"/>
      </p:ext>
    </p:extLst>
  </p:cSld>
  <p:clrMapOvr>
    <a:masterClrMapping/>
  </p:clrMapOvr>
  <p:transition spd="med" advClick="0" advTm="13000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52345"/>
      </p:ext>
    </p:extLst>
  </p:cSld>
  <p:clrMapOvr>
    <a:masterClrMapping/>
  </p:clrMapOvr>
  <p:transition spd="med" advClick="0" advTm="13000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22535"/>
      </p:ext>
    </p:extLst>
  </p:cSld>
  <p:clrMapOvr>
    <a:masterClrMapping/>
  </p:clrMapOvr>
  <p:transition spd="med" advClick="0" advTm="13000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98451"/>
      </p:ext>
    </p:extLst>
  </p:cSld>
  <p:clrMapOvr>
    <a:masterClrMapping/>
  </p:clrMapOvr>
  <p:transition spd="med" advClick="0" advTm="13000"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20684"/>
      </p:ext>
    </p:extLst>
  </p:cSld>
  <p:clrMapOvr>
    <a:masterClrMapping/>
  </p:clrMapOvr>
  <p:transition spd="med" advClick="0" advTm="13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8184"/>
      </p:ext>
    </p:extLst>
  </p:cSld>
  <p:clrMapOvr>
    <a:masterClrMapping/>
  </p:clrMapOvr>
  <p:transition spd="med" advClick="0" advTm="130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58034"/>
      </p:ext>
    </p:extLst>
  </p:cSld>
  <p:clrMapOvr>
    <a:masterClrMapping/>
  </p:clrMapOvr>
  <p:transition spd="med" advClick="0" advTm="1300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42370"/>
      </p:ext>
    </p:extLst>
  </p:cSld>
  <p:clrMapOvr>
    <a:masterClrMapping/>
  </p:clrMapOvr>
  <p:transition spd="med" advClick="0" advTm="1300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26636"/>
      </p:ext>
    </p:extLst>
  </p:cSld>
  <p:clrMapOvr>
    <a:masterClrMapping/>
  </p:clrMapOvr>
  <p:transition spd="med" advClick="0" advTm="1300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23367"/>
      </p:ext>
    </p:extLst>
  </p:cSld>
  <p:clrMapOvr>
    <a:masterClrMapping/>
  </p:clrMapOvr>
  <p:transition spd="med" advClick="0" advTm="13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70900"/>
      </p:ext>
    </p:extLst>
  </p:cSld>
  <p:clrMapOvr>
    <a:masterClrMapping/>
  </p:clrMapOvr>
  <p:transition spd="med" advClick="0" advTm="13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55451"/>
      </p:ext>
    </p:extLst>
  </p:cSld>
  <p:clrMapOvr>
    <a:masterClrMapping/>
  </p:clrMapOvr>
  <p:transition spd="med" advClick="0" advTm="1300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7696"/>
      </p:ext>
    </p:extLst>
  </p:cSld>
  <p:clrMapOvr>
    <a:masterClrMapping/>
  </p:clrMapOvr>
  <p:transition spd="med" advClick="0" advTm="1300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89644"/>
      </p:ext>
    </p:extLst>
  </p:cSld>
  <p:clrMapOvr>
    <a:masterClrMapping/>
  </p:clrMapOvr>
  <p:transition spd="med" advClick="0" advTm="1300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2104537"/>
      </p:ext>
    </p:extLst>
  </p:cSld>
  <p:clrMapOvr>
    <a:masterClrMapping/>
  </p:clrMapOvr>
  <p:transition spd="med" advClick="0" advTm="1300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19797"/>
      </p:ext>
    </p:extLst>
  </p:cSld>
  <p:clrMapOvr>
    <a:masterClrMapping/>
  </p:clrMapOvr>
  <p:transition spd="med" advClick="0" advTm="1300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50206"/>
      </p:ext>
    </p:extLst>
  </p:cSld>
  <p:clrMapOvr>
    <a:masterClrMapping/>
  </p:clrMapOvr>
  <p:transition spd="med" advClick="0" advTm="1300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4426"/>
      </p:ext>
    </p:extLst>
  </p:cSld>
  <p:clrMapOvr>
    <a:masterClrMapping/>
  </p:clrMapOvr>
  <p:transition spd="med" advClick="0" advTm="1300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19641"/>
      </p:ext>
    </p:extLst>
  </p:cSld>
  <p:clrMapOvr>
    <a:masterClrMapping/>
  </p:clrMapOvr>
  <p:transition spd="med" advClick="0" advTm="1300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6868"/>
      </p:ext>
    </p:extLst>
  </p:cSld>
  <p:clrMapOvr>
    <a:masterClrMapping/>
  </p:clrMapOvr>
  <p:transition spd="med" advClick="0" advTm="1300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18961"/>
      </p:ext>
    </p:extLst>
  </p:cSld>
  <p:clrMapOvr>
    <a:masterClrMapping/>
  </p:clrMapOvr>
  <p:transition spd="med" advClick="0" advTm="13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00210"/>
      </p:ext>
    </p:extLst>
  </p:cSld>
  <p:clrMapOvr>
    <a:masterClrMapping/>
  </p:clrMapOvr>
  <p:transition spd="med" advClick="0" advTm="1300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69599"/>
      </p:ext>
    </p:extLst>
  </p:cSld>
  <p:clrMapOvr>
    <a:masterClrMapping/>
  </p:clrMapOvr>
  <p:transition spd="med" advClick="0" advTm="1300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61262"/>
      </p:ext>
    </p:extLst>
  </p:cSld>
  <p:clrMapOvr>
    <a:masterClrMapping/>
  </p:clrMapOvr>
  <p:transition spd="med" advClick="0" advTm="1300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73826"/>
      </p:ext>
    </p:extLst>
  </p:cSld>
  <p:clrMapOvr>
    <a:masterClrMapping/>
  </p:clrMapOvr>
  <p:transition spd="med" advClick="0" advTm="1300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61359"/>
      </p:ext>
    </p:extLst>
  </p:cSld>
  <p:clrMapOvr>
    <a:masterClrMapping/>
  </p:clrMapOvr>
  <p:transition spd="med" advClick="0" advTm="1300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375854"/>
      </p:ext>
    </p:extLst>
  </p:cSld>
  <p:clrMapOvr>
    <a:masterClrMapping/>
  </p:clrMapOvr>
  <p:transition spd="med" advClick="0" advTm="13000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46992"/>
      </p:ext>
    </p:extLst>
  </p:cSld>
  <p:clrMapOvr>
    <a:masterClrMapping/>
  </p:clrMapOvr>
  <p:transition spd="med" advClick="0" advTm="13000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25750"/>
      </p:ext>
    </p:extLst>
  </p:cSld>
  <p:clrMapOvr>
    <a:masterClrMapping/>
  </p:clrMapOvr>
  <p:transition spd="med" advClick="0" advTm="13000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16070"/>
      </p:ext>
    </p:extLst>
  </p:cSld>
  <p:clrMapOvr>
    <a:masterClrMapping/>
  </p:clrMapOvr>
  <p:transition spd="med" advClick="0" advTm="13000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07293"/>
      </p:ext>
    </p:extLst>
  </p:cSld>
  <p:clrMapOvr>
    <a:masterClrMapping/>
  </p:clrMapOvr>
  <p:transition spd="med" advClick="0" advTm="13000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32959"/>
      </p:ext>
    </p:extLst>
  </p:cSld>
  <p:clrMapOvr>
    <a:masterClrMapping/>
  </p:clrMapOvr>
  <p:transition spd="med" advClick="0" advTm="13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58992"/>
      </p:ext>
    </p:extLst>
  </p:cSld>
  <p:clrMapOvr>
    <a:masterClrMapping/>
  </p:clrMapOvr>
  <p:transition spd="med" advClick="0" advTm="13000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0223"/>
      </p:ext>
    </p:extLst>
  </p:cSld>
  <p:clrMapOvr>
    <a:masterClrMapping/>
  </p:clrMapOvr>
  <p:transition spd="med" advClick="0" advTm="13000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29917"/>
      </p:ext>
    </p:extLst>
  </p:cSld>
  <p:clrMapOvr>
    <a:masterClrMapping/>
  </p:clrMapOvr>
  <p:transition spd="med" advClick="0" advTm="13000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83456"/>
      </p:ext>
    </p:extLst>
  </p:cSld>
  <p:clrMapOvr>
    <a:masterClrMapping/>
  </p:clrMapOvr>
  <p:transition spd="med" advClick="0" advTm="13000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63650"/>
      </p:ext>
    </p:extLst>
  </p:cSld>
  <p:clrMapOvr>
    <a:masterClrMapping/>
  </p:clrMapOvr>
  <p:transition spd="med" advClick="0" advTm="13000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48101"/>
      </p:ext>
    </p:extLst>
  </p:cSld>
  <p:clrMapOvr>
    <a:masterClrMapping/>
  </p:clrMapOvr>
  <p:transition spd="med" advClick="0" advTm="13000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7121034"/>
      </p:ext>
    </p:extLst>
  </p:cSld>
  <p:clrMapOvr>
    <a:masterClrMapping/>
  </p:clrMapOvr>
  <p:transition spd="med" advClick="0" advTm="13000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18325"/>
      </p:ext>
    </p:extLst>
  </p:cSld>
  <p:clrMapOvr>
    <a:masterClrMapping/>
  </p:clrMapOvr>
  <p:transition spd="med" advClick="0" advTm="13000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07847"/>
      </p:ext>
    </p:extLst>
  </p:cSld>
  <p:clrMapOvr>
    <a:masterClrMapping/>
  </p:clrMapOvr>
  <p:transition spd="med" advClick="0" advTm="13000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78136"/>
      </p:ext>
    </p:extLst>
  </p:cSld>
  <p:clrMapOvr>
    <a:masterClrMapping/>
  </p:clrMapOvr>
  <p:transition spd="med" advClick="0" advTm="13000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6909"/>
      </p:ext>
    </p:extLst>
  </p:cSld>
  <p:clrMapOvr>
    <a:masterClrMapping/>
  </p:clrMapOvr>
  <p:transition spd="med" advClick="0" advTm="13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48499"/>
      </p:ext>
    </p:extLst>
  </p:cSld>
  <p:clrMapOvr>
    <a:masterClrMapping/>
  </p:clrMapOvr>
  <p:transition spd="med" advClick="0" advTm="13000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10664"/>
      </p:ext>
    </p:extLst>
  </p:cSld>
  <p:clrMapOvr>
    <a:masterClrMapping/>
  </p:clrMapOvr>
  <p:transition spd="med" advClick="0" advTm="13000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32536"/>
      </p:ext>
    </p:extLst>
  </p:cSld>
  <p:clrMapOvr>
    <a:masterClrMapping/>
  </p:clrMapOvr>
  <p:transition spd="med" advClick="0" advTm="13000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21110"/>
      </p:ext>
    </p:extLst>
  </p:cSld>
  <p:clrMapOvr>
    <a:masterClrMapping/>
  </p:clrMapOvr>
  <p:transition spd="med" advClick="0" advTm="13000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0158"/>
      </p:ext>
    </p:extLst>
  </p:cSld>
  <p:clrMapOvr>
    <a:masterClrMapping/>
  </p:clrMapOvr>
  <p:transition spd="med" advClick="0" advTm="13000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72573"/>
      </p:ext>
    </p:extLst>
  </p:cSld>
  <p:clrMapOvr>
    <a:masterClrMapping/>
  </p:clrMapOvr>
  <p:transition spd="med" advClick="0" advTm="13000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46953"/>
      </p:ext>
    </p:extLst>
  </p:cSld>
  <p:clrMapOvr>
    <a:masterClrMapping/>
  </p:clrMapOvr>
  <p:transition spd="med" advClick="0" advTm="13000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7102828"/>
      </p:ext>
    </p:extLst>
  </p:cSld>
  <p:clrMapOvr>
    <a:masterClrMapping/>
  </p:clrMapOvr>
  <p:transition spd="med" advClick="0" advTm="13000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65024"/>
      </p:ext>
    </p:extLst>
  </p:cSld>
  <p:clrMapOvr>
    <a:masterClrMapping/>
  </p:clrMapOvr>
  <p:transition spd="med" advClick="0" advTm="13000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0274"/>
      </p:ext>
    </p:extLst>
  </p:cSld>
  <p:clrMapOvr>
    <a:masterClrMapping/>
  </p:clrMapOvr>
  <p:transition spd="med" advClick="0" advTm="13000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73759"/>
      </p:ext>
    </p:extLst>
  </p:cSld>
  <p:clrMapOvr>
    <a:masterClrMapping/>
  </p:clrMapOvr>
  <p:transition spd="med" advClick="0" advTm="13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59944"/>
      </p:ext>
    </p:extLst>
  </p:cSld>
  <p:clrMapOvr>
    <a:masterClrMapping/>
  </p:clrMapOvr>
  <p:transition spd="med" advClick="0" advTm="13000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27756"/>
      </p:ext>
    </p:extLst>
  </p:cSld>
  <p:clrMapOvr>
    <a:masterClrMapping/>
  </p:clrMapOvr>
  <p:transition spd="med" advClick="0" advTm="13000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8149"/>
      </p:ext>
    </p:extLst>
  </p:cSld>
  <p:clrMapOvr>
    <a:masterClrMapping/>
  </p:clrMapOvr>
  <p:transition spd="med" advClick="0" advTm="13000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07520"/>
      </p:ext>
    </p:extLst>
  </p:cSld>
  <p:clrMapOvr>
    <a:masterClrMapping/>
  </p:clrMapOvr>
  <p:transition spd="med" advClick="0" advTm="13000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972"/>
      </p:ext>
    </p:extLst>
  </p:cSld>
  <p:clrMapOvr>
    <a:masterClrMapping/>
  </p:clrMapOvr>
  <p:transition spd="med" advClick="0" advTm="13000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03592"/>
      </p:ext>
    </p:extLst>
  </p:cSld>
  <p:clrMapOvr>
    <a:masterClrMapping/>
  </p:clrMapOvr>
  <p:transition spd="med" advClick="0" advTm="13000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32783"/>
      </p:ext>
    </p:extLst>
  </p:cSld>
  <p:clrMapOvr>
    <a:masterClrMapping/>
  </p:clrMapOvr>
  <p:transition spd="med" advClick="0" advTm="13000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80086"/>
      </p:ext>
    </p:extLst>
  </p:cSld>
  <p:clrMapOvr>
    <a:masterClrMapping/>
  </p:clrMapOvr>
  <p:transition spd="med" advClick="0" advTm="13000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1909738"/>
      </p:ext>
    </p:extLst>
  </p:cSld>
  <p:clrMapOvr>
    <a:masterClrMapping/>
  </p:clrMapOvr>
  <p:transition spd="med" advClick="0" advTm="13000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2650"/>
      </p:ext>
    </p:extLst>
  </p:cSld>
  <p:clrMapOvr>
    <a:masterClrMapping/>
  </p:clrMapOvr>
  <p:transition spd="med" advClick="0" advTm="13000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54529"/>
      </p:ext>
    </p:extLst>
  </p:cSld>
  <p:clrMapOvr>
    <a:masterClrMapping/>
  </p:clrMapOvr>
  <p:transition spd="med" advClick="0" advTm="13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73448"/>
      </p:ext>
    </p:extLst>
  </p:cSld>
  <p:clrMapOvr>
    <a:masterClrMapping/>
  </p:clrMapOvr>
  <p:transition spd="med" advClick="0" advTm="13000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2279"/>
      </p:ext>
    </p:extLst>
  </p:cSld>
  <p:clrMapOvr>
    <a:masterClrMapping/>
  </p:clrMapOvr>
  <p:transition spd="med" advClick="0" advTm="13000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19522"/>
      </p:ext>
    </p:extLst>
  </p:cSld>
  <p:clrMapOvr>
    <a:masterClrMapping/>
  </p:clrMapOvr>
  <p:transition spd="med" advClick="0" advTm="13000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9457"/>
      </p:ext>
    </p:extLst>
  </p:cSld>
  <p:clrMapOvr>
    <a:masterClrMapping/>
  </p:clrMapOvr>
  <p:transition spd="med" advClick="0" advTm="13000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5089"/>
      </p:ext>
    </p:extLst>
  </p:cSld>
  <p:clrMapOvr>
    <a:masterClrMapping/>
  </p:clrMapOvr>
  <p:transition spd="med" advClick="0" advTm="13000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71595"/>
      </p:ext>
    </p:extLst>
  </p:cSld>
  <p:clrMapOvr>
    <a:masterClrMapping/>
  </p:clrMapOvr>
  <p:transition spd="med" advClick="0" advTm="13000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8391"/>
      </p:ext>
    </p:extLst>
  </p:cSld>
  <p:clrMapOvr>
    <a:masterClrMapping/>
  </p:clrMapOvr>
  <p:transition spd="med" advClick="0" advTm="13000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72980"/>
      </p:ext>
    </p:extLst>
  </p:cSld>
  <p:clrMapOvr>
    <a:masterClrMapping/>
  </p:clrMapOvr>
  <p:transition spd="med" advClick="0" advTm="13000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01472"/>
      </p:ext>
    </p:extLst>
  </p:cSld>
  <p:clrMapOvr>
    <a:masterClrMapping/>
  </p:clrMapOvr>
  <p:transition spd="med" advClick="0" advTm="13000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4766567"/>
      </p:ext>
    </p:extLst>
  </p:cSld>
  <p:clrMapOvr>
    <a:masterClrMapping/>
  </p:clrMapOvr>
  <p:transition spd="med" advClick="0" advTm="13000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54981"/>
      </p:ext>
    </p:extLst>
  </p:cSld>
  <p:clrMapOvr>
    <a:masterClrMapping/>
  </p:clrMapOvr>
  <p:transition spd="med" advClick="0" advTm="13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36186"/>
      </p:ext>
    </p:extLst>
  </p:cSld>
  <p:clrMapOvr>
    <a:masterClrMapping/>
  </p:clrMapOvr>
  <p:transition spd="med" advClick="0" advTm="13000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3173"/>
      </p:ext>
    </p:extLst>
  </p:cSld>
  <p:clrMapOvr>
    <a:masterClrMapping/>
  </p:clrMapOvr>
  <p:transition spd="med" advClick="0" advTm="13000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88634"/>
      </p:ext>
    </p:extLst>
  </p:cSld>
  <p:clrMapOvr>
    <a:masterClrMapping/>
  </p:clrMapOvr>
  <p:transition spd="med" advClick="0" advTm="13000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29194"/>
      </p:ext>
    </p:extLst>
  </p:cSld>
  <p:clrMapOvr>
    <a:masterClrMapping/>
  </p:clrMapOvr>
  <p:transition spd="med" advClick="0" advTm="13000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6949"/>
      </p:ext>
    </p:extLst>
  </p:cSld>
  <p:clrMapOvr>
    <a:masterClrMapping/>
  </p:clrMapOvr>
  <p:transition spd="med" advClick="0" advTm="13000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98069"/>
      </p:ext>
    </p:extLst>
  </p:cSld>
  <p:clrMapOvr>
    <a:masterClrMapping/>
  </p:clrMapOvr>
  <p:transition spd="med" advClick="0" advTm="13000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11006"/>
      </p:ext>
    </p:extLst>
  </p:cSld>
  <p:clrMapOvr>
    <a:masterClrMapping/>
  </p:clrMapOvr>
  <p:transition spd="med" advClick="0" advTm="13000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06019"/>
      </p:ext>
    </p:extLst>
  </p:cSld>
  <p:clrMapOvr>
    <a:masterClrMapping/>
  </p:clrMapOvr>
  <p:transition spd="med" advClick="0" advTm="13000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51872"/>
      </p:ext>
    </p:extLst>
  </p:cSld>
  <p:clrMapOvr>
    <a:masterClrMapping/>
  </p:clrMapOvr>
  <p:transition spd="med" advClick="0" advTm="13000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33442"/>
      </p:ext>
    </p:extLst>
  </p:cSld>
  <p:clrMapOvr>
    <a:masterClrMapping/>
  </p:clrMapOvr>
  <p:transition spd="med" advClick="0" advTm="13000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0482788"/>
      </p:ext>
    </p:extLst>
  </p:cSld>
  <p:clrMapOvr>
    <a:masterClrMapping/>
  </p:clrMapOvr>
  <p:transition spd="med" advClick="0" advTm="13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29674"/>
      </p:ext>
    </p:extLst>
  </p:cSld>
  <p:clrMapOvr>
    <a:masterClrMapping/>
  </p:clrMapOvr>
  <p:transition spd="med" advClick="0" advTm="13000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92414"/>
      </p:ext>
    </p:extLst>
  </p:cSld>
  <p:clrMapOvr>
    <a:masterClrMapping/>
  </p:clrMapOvr>
  <p:transition spd="med" advClick="0" advTm="13000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44220"/>
      </p:ext>
    </p:extLst>
  </p:cSld>
  <p:clrMapOvr>
    <a:masterClrMapping/>
  </p:clrMapOvr>
  <p:transition spd="med" advClick="0" advTm="13000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37026"/>
      </p:ext>
    </p:extLst>
  </p:cSld>
  <p:clrMapOvr>
    <a:masterClrMapping/>
  </p:clrMapOvr>
  <p:transition spd="med" advClick="0" advTm="13000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15043"/>
      </p:ext>
    </p:extLst>
  </p:cSld>
  <p:clrMapOvr>
    <a:masterClrMapping/>
  </p:clrMapOvr>
  <p:transition spd="med" advClick="0" advTm="13000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23724"/>
      </p:ext>
    </p:extLst>
  </p:cSld>
  <p:clrMapOvr>
    <a:masterClrMapping/>
  </p:clrMapOvr>
  <p:transition spd="med" advClick="0" advTm="13000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44481"/>
      </p:ext>
    </p:extLst>
  </p:cSld>
  <p:clrMapOvr>
    <a:masterClrMapping/>
  </p:clrMapOvr>
  <p:transition spd="med" advClick="0" advTm="13000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51186"/>
      </p:ext>
    </p:extLst>
  </p:cSld>
  <p:clrMapOvr>
    <a:masterClrMapping/>
  </p:clrMapOvr>
  <p:transition spd="med" advClick="0" advTm="13000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7972"/>
      </p:ext>
    </p:extLst>
  </p:cSld>
  <p:clrMapOvr>
    <a:masterClrMapping/>
  </p:clrMapOvr>
  <p:transition spd="med" advClick="0" advTm="13000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30556"/>
      </p:ext>
    </p:extLst>
  </p:cSld>
  <p:clrMapOvr>
    <a:masterClrMapping/>
  </p:clrMapOvr>
  <p:transition spd="med" advClick="0" advTm="13000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22426"/>
      </p:ext>
    </p:extLst>
  </p:cSld>
  <p:clrMapOvr>
    <a:masterClrMapping/>
  </p:clrMapOvr>
  <p:transition spd="med" advClick="0" advTm="13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90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34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17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81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40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98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67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78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37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80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16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25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AE928-CD04-47D1-BA82-A6A18DFCF77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12.05.2016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FF366B-4E16-4880-8FF8-BE161B0EF93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52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13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3/Louis_Armstrong_NYWTS.jpg" TargetMode="Externa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andex.ru/search/?text=%D0%B2%D0%B8%D0%BB%D1%8C%D1%8F%D0%BC%20%D0%B0%D1%80%D0%BC%D1%81%D1%82%D1%80%D0%BE%D0%BD%D0%B3&amp;lr=146&amp;clid=9582&amp;nomisspell=1&amp;ento=0oCgxmcmJtLjBoM3Y2eXQYAnKeRys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yandex.ru/search/?text=Clarence%20Armstrong&amp;lr=146&amp;clid=9582&amp;nomisspell=1&amp;ento=0oCgxmcmJtLjBwa3dmdmgYAinu4X4" TargetMode="Externa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.xml"/><Relationship Id="rId6" Type="http://schemas.openxmlformats.org/officeDocument/2006/relationships/hyperlink" Target="https://www.yandex.ru/search/?text=%D0%9B%D1%8E%D1%81%D0%B8%D0%BB%D1%8C%20%D0%A3%D0%B8%D0%BB%D1%81%D0%BE%D0%BD&amp;lr=146&amp;clid=9582&amp;nomisspell=1&amp;ento=0oCgtraW4xMjM1MzczMhgCKg7wbg" TargetMode="External"/><Relationship Id="rId5" Type="http://schemas.openxmlformats.org/officeDocument/2006/relationships/hyperlink" Target="https://www.yandex.ru/search/?text=%D0%9A%D1%83%D0%B8%D0%BD%D1%81%20(%D0%BE%D0%BA%D1%80%D1%83%D0%B3,%20%D0%9D%D1%8C%D1%8E-%D0%99%D0%BE%D1%80%D0%BA)&amp;lr=146&amp;clid=9582&amp;nomisspell=1&amp;ento=0oCglydXcxNzQyNTkYAjY7geo" TargetMode="External"/><Relationship Id="rId4" Type="http://schemas.openxmlformats.org/officeDocument/2006/relationships/hyperlink" Target="https://www.yandex.ru/search/?text=%D0%9D%D0%BE%D0%B2%D1%8B%D0%B9%20%D0%9E%D1%80%D0%BB%D0%B5%D0%B0%D0%BD&amp;lr=146&amp;clid=9582&amp;nomisspell=1&amp;ento=0oCghydXc3OTYwMhgC7XuGnQ" TargetMode="External"/><Relationship Id="rId9" Type="http://schemas.openxmlformats.org/officeDocument/2006/relationships/hyperlink" Target="https://www.yandex.ru/search/?text=Mary%20Albert&amp;lr=146&amp;clid=9582&amp;nomisspell=1&amp;ento=0oCgxmcmJtLjBoM3Y2eWwYAs6lk4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audio" Target="file:///D:\&#1052;&#1086;&#1080;%20&#1076;&#1086;&#1082;&#1091;&#1084;&#1077;&#1085;&#1090;&#1099;\&#1059;&#1088;&#1086;&#1082;&#1080;%20&#1084;&#1091;&#1079;&#1099;&#1082;&#1080;%20&#1074;&#1089;&#1077;\8%20&#1082;&#1083;&#1072;&#1089;&#1089;\&#1082;%20&#1086;&#1090;&#1082;&#1088;&#1099;&#1090;&#1086;&#1084;&#1091;%20&#1091;&#1088;&#1086;&#1082;&#1091;\ella_fitzgerald_-_summertime.mp3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ndex.ru/search/?text=%D0%9D%D1%8C%D1%8E%D0%BF%D0%BE%D1%80%D1%82-%D0%9D%D1%8C%D1%8E%D1%81&amp;lr=146&amp;clid=9582&amp;nomisspell=1&amp;ento=0oCgpydXcxNDA1NjQ3GAJsN97b" TargetMode="Externa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8.xml"/><Relationship Id="rId6" Type="http://schemas.openxmlformats.org/officeDocument/2006/relationships/hyperlink" Target="https://www.yandex.ru/search/?text=%D1%83%D0%B8%D0%BB%D1%8C%D1%8F%D0%BC%20%D1%84%D0%B8%D1%86%D0%B4%D0%B6%D0%B5%D1%80%D0%B0%D0%BB%D1%8C%D0%B4&amp;lr=146&amp;clid=9582&amp;nomisspell=1&amp;ento=0oCgxmcmJtLjBrY3dqbHcYAlVrRxs" TargetMode="External"/><Relationship Id="rId5" Type="http://schemas.openxmlformats.org/officeDocument/2006/relationships/hyperlink" Target="https://www.yandex.ru/search/?text=%D0%91%D1%80%D0%B0%D1%83%D0%BD,%20%D0%A0%D1%8D%D0%B8%CC%86&amp;lr=146&amp;clid=9582&amp;nomisspell=1&amp;ento=0oCgpydXcxMDM0OTQxGAJjkN0y" TargetMode="External"/><Relationship Id="rId4" Type="http://schemas.openxmlformats.org/officeDocument/2006/relationships/hyperlink" Target="https://www.yandex.ru/search/?text=%D0%91%D0%B5%D0%B2%D0%B5%D1%80%D0%BB%D0%B8-%D0%A5%D0%B8%D0%BB%D0%BB%D0%B7%20(%D0%9A%D0%B0%D0%BB%D0%B8%D1%84%D0%BE%D1%80%D0%BD%D0%B8%D1%8F)&amp;lr=146&amp;clid=9582&amp;nomisspell=1&amp;ento=0oCglydXc2MTE0ODcYAps9ho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Джаз-искусство </a:t>
            </a:r>
            <a:r>
              <a:rPr lang="en-US" dirty="0" smtClean="0"/>
              <a:t>XX </a:t>
            </a:r>
            <a:r>
              <a:rPr lang="ru-RU" dirty="0" smtClean="0"/>
              <a:t>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686150"/>
      </p:ext>
    </p:extLst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Луи </a:t>
            </a:r>
            <a:r>
              <a:rPr lang="ru-RU" dirty="0" err="1" smtClean="0"/>
              <a:t>Армстронг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bg1"/>
                </a:solidFill>
              </a:rPr>
              <a:t>Изумительный исполнитель, композитор,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подлинный гений джаза</a:t>
            </a:r>
            <a:r>
              <a:rPr lang="ru-RU" dirty="0" smtClean="0"/>
              <a:t>.</a:t>
            </a:r>
          </a:p>
        </p:txBody>
      </p:sp>
      <p:pic>
        <p:nvPicPr>
          <p:cNvPr id="10242" name="Picture 2" descr="Файл:Louis Armstrong NYW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786058"/>
            <a:ext cx="4714908" cy="3673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155293"/>
      </p:ext>
    </p:extLst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44444"/>
                </a:solidFill>
                <a:latin typeface="Trebuchet MS"/>
              </a:rPr>
              <a:t>           Оркестр </a:t>
            </a:r>
            <a:r>
              <a:rPr lang="ru-RU" dirty="0">
                <a:solidFill>
                  <a:srgbClr val="444444"/>
                </a:solidFill>
                <a:latin typeface="Trebuchet MS"/>
              </a:rPr>
              <a:t>Луи </a:t>
            </a:r>
            <a:r>
              <a:rPr lang="ru-RU" dirty="0" err="1">
                <a:solidFill>
                  <a:srgbClr val="444444"/>
                </a:solidFill>
                <a:latin typeface="Trebuchet MS"/>
              </a:rPr>
              <a:t>Армстронга</a:t>
            </a:r>
            <a:endParaRPr lang="ru-RU" dirty="0"/>
          </a:p>
        </p:txBody>
      </p:sp>
      <p:pic>
        <p:nvPicPr>
          <p:cNvPr id="2050" name="Picture 2" descr="http://redstory.ru/musik/popular/img/pic_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7625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60683"/>
      </p:ext>
    </p:extLst>
  </p:cSld>
  <p:clrMapOvr>
    <a:masterClrMapping/>
  </p:clrMapOvr>
  <p:transition spd="med" advClick="0" advTm="1300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224008"/>
            <a:ext cx="4273996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89175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Луи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Армстронг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r>
              <a:rPr lang="ru-RU" dirty="0">
                <a:solidFill>
                  <a:srgbClr val="999999"/>
                </a:solidFill>
                <a:latin typeface="Arial"/>
              </a:rPr>
              <a:t>Американский музыкант</a:t>
            </a:r>
          </a:p>
          <a:p>
            <a:r>
              <a:rPr lang="ru-RU" dirty="0">
                <a:solidFill>
                  <a:srgbClr val="333333"/>
                </a:solidFill>
                <a:latin typeface="Arial"/>
              </a:rPr>
              <a:t>Американский джазовый трубач, вокалист и руководитель ансамбля. Оказал наибольшее влияние на развитие джаза и сделал многое для его популяризации во всем мире. 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333333"/>
                </a:solidFill>
                <a:latin typeface="Arial"/>
              </a:rPr>
              <a:t>Родился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4 августа 1901 г., </a:t>
            </a:r>
            <a:r>
              <a:rPr lang="ru-RU" dirty="0">
                <a:solidFill>
                  <a:srgbClr val="551A8B"/>
                </a:solidFill>
                <a:latin typeface="Arial"/>
                <a:hlinkClick r:id="rId4"/>
              </a:rPr>
              <a:t>Новый Орлеан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 Луизиана, США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333333"/>
                </a:solidFill>
                <a:latin typeface="Arial"/>
              </a:rPr>
              <a:t>Умер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6 июля 1971 г. (69 лет), </a:t>
            </a:r>
            <a:r>
              <a:rPr lang="ru-RU" dirty="0" err="1">
                <a:solidFill>
                  <a:srgbClr val="551A8B"/>
                </a:solidFill>
                <a:latin typeface="Arial"/>
                <a:hlinkClick r:id="rId5"/>
              </a:rPr>
              <a:t>Куинс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 Нью-Йорк, США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333333"/>
                </a:solidFill>
                <a:latin typeface="Arial"/>
              </a:rPr>
              <a:t>В браке </a:t>
            </a:r>
            <a:r>
              <a:rPr lang="ru-RU" b="1" dirty="0" smtClean="0">
                <a:solidFill>
                  <a:srgbClr val="333333"/>
                </a:solidFill>
                <a:latin typeface="Arial"/>
              </a:rPr>
              <a:t>с </a:t>
            </a:r>
            <a:r>
              <a:rPr lang="ru-RU" dirty="0" err="1" smtClean="0">
                <a:solidFill>
                  <a:srgbClr val="551A8B"/>
                </a:solidFill>
                <a:latin typeface="Arial"/>
                <a:hlinkClick r:id="rId6"/>
              </a:rPr>
              <a:t>Люсиль</a:t>
            </a:r>
            <a:r>
              <a:rPr lang="ru-RU" dirty="0" smtClean="0">
                <a:solidFill>
                  <a:srgbClr val="551A8B"/>
                </a:solidFill>
                <a:latin typeface="Arial"/>
                <a:hlinkClick r:id="rId6"/>
              </a:rPr>
              <a:t> </a:t>
            </a:r>
            <a:r>
              <a:rPr lang="ru-RU" dirty="0">
                <a:solidFill>
                  <a:srgbClr val="551A8B"/>
                </a:solidFill>
                <a:latin typeface="Arial"/>
                <a:hlinkClick r:id="rId6"/>
              </a:rPr>
              <a:t>Уилсон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 (1942-1971 гг.)</a:t>
            </a:r>
          </a:p>
          <a:p>
            <a:pPr>
              <a:buFont typeface="Arial"/>
              <a:buChar char="•"/>
            </a:pPr>
            <a:r>
              <a:rPr lang="ru-RU" b="1" dirty="0" err="1" smtClean="0">
                <a:solidFill>
                  <a:srgbClr val="333333"/>
                </a:solidFill>
                <a:latin typeface="Arial"/>
              </a:rPr>
              <a:t>Дети:</a:t>
            </a:r>
            <a:r>
              <a:rPr lang="ru-RU" dirty="0" err="1" smtClean="0">
                <a:solidFill>
                  <a:srgbClr val="551A8B"/>
                </a:solidFill>
                <a:latin typeface="Arial"/>
                <a:hlinkClick r:id="rId7"/>
              </a:rPr>
              <a:t>Кларенс</a:t>
            </a:r>
            <a:r>
              <a:rPr lang="ru-RU" dirty="0" smtClean="0">
                <a:solidFill>
                  <a:srgbClr val="551A8B"/>
                </a:solidFill>
                <a:latin typeface="Arial"/>
                <a:hlinkClick r:id="rId7"/>
              </a:rPr>
              <a:t> </a:t>
            </a:r>
            <a:r>
              <a:rPr lang="ru-RU" dirty="0" err="1">
                <a:solidFill>
                  <a:srgbClr val="551A8B"/>
                </a:solidFill>
                <a:latin typeface="Arial"/>
                <a:hlinkClick r:id="rId7"/>
              </a:rPr>
              <a:t>Армстронг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1" dirty="0" err="1" smtClean="0">
                <a:solidFill>
                  <a:srgbClr val="333333"/>
                </a:solidFill>
                <a:latin typeface="Arial"/>
              </a:rPr>
              <a:t>Родители:</a:t>
            </a:r>
            <a:r>
              <a:rPr lang="ru-RU" dirty="0" err="1" smtClean="0">
                <a:solidFill>
                  <a:srgbClr val="551A8B"/>
                </a:solidFill>
                <a:latin typeface="Arial"/>
                <a:hlinkClick r:id="rId8"/>
              </a:rPr>
              <a:t>Вильям</a:t>
            </a:r>
            <a:r>
              <a:rPr lang="ru-RU" dirty="0" smtClean="0">
                <a:solidFill>
                  <a:srgbClr val="551A8B"/>
                </a:solidFill>
                <a:latin typeface="Arial"/>
                <a:hlinkClick r:id="rId8"/>
              </a:rPr>
              <a:t> </a:t>
            </a:r>
            <a:r>
              <a:rPr lang="ru-RU" dirty="0" err="1">
                <a:solidFill>
                  <a:srgbClr val="551A8B"/>
                </a:solidFill>
                <a:latin typeface="Arial"/>
                <a:hlinkClick r:id="rId8"/>
              </a:rPr>
              <a:t>Армстронг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 </a:t>
            </a:r>
            <a:r>
              <a:rPr lang="ru-RU" dirty="0">
                <a:solidFill>
                  <a:srgbClr val="551A8B"/>
                </a:solidFill>
                <a:latin typeface="Arial"/>
                <a:hlinkClick r:id="rId9"/>
              </a:rPr>
              <a:t>Мэри Альберт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1" dirty="0" err="1">
                <a:solidFill>
                  <a:srgbClr val="333333"/>
                </a:solidFill>
                <a:latin typeface="Arial"/>
              </a:rPr>
              <a:t>Награды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Grammy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Lifetime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Achievement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Award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 Зал славы премии «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Грэмми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», Премия «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Грэмми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» . </a:t>
            </a:r>
            <a:endParaRPr lang="ru-RU" b="0" i="0" dirty="0">
              <a:solidFill>
                <a:srgbClr val="333333"/>
              </a:solidFill>
              <a:effectLst/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458961"/>
      </p:ext>
    </p:extLst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4718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 Л. </a:t>
            </a:r>
            <a:r>
              <a:rPr lang="ru-RU" sz="3600" dirty="0" err="1" smtClean="0">
                <a:solidFill>
                  <a:schemeClr val="bg1"/>
                </a:solidFill>
              </a:rPr>
              <a:t>Армстронг</a:t>
            </a:r>
            <a:r>
              <a:rPr lang="ru-RU" sz="3600" dirty="0" smtClean="0">
                <a:solidFill>
                  <a:schemeClr val="bg1"/>
                </a:solidFill>
              </a:rPr>
              <a:t> родился в бедности, дед был рабом, мать – прачкой. Начал играть на корнете с 14 лет, не зная нот. С 23 лет –  лучший джазмен своего  времени.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12" descr="j02054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214950"/>
            <a:ext cx="230346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303976"/>
      </p:ext>
    </p:extLst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Элла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Фицджеральд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ella_fitzgerald_-_summertim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77" y="1834687"/>
            <a:ext cx="47625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317925"/>
      </p:ext>
    </p:extLst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70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Элла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Фицджеральд</a:t>
            </a:r>
          </a:p>
          <a:p>
            <a:r>
              <a:rPr lang="ru-RU" dirty="0">
                <a:solidFill>
                  <a:srgbClr val="999999"/>
                </a:solidFill>
                <a:latin typeface="Arial"/>
              </a:rPr>
              <a:t>Американская певица</a:t>
            </a:r>
          </a:p>
          <a:p>
            <a:r>
              <a:rPr lang="ru-RU" dirty="0">
                <a:solidFill>
                  <a:srgbClr val="333333"/>
                </a:solidFill>
                <a:latin typeface="Arial"/>
              </a:rPr>
              <a:t>Американская певица, одна из величайших вокалисток в истории джазовой музыки, обладательница голоса диапазоном в три октавы, мастер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скэта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и голосовой импровизации. 13-кратный лауреат премии «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Грэмми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»; лауреат Национальной медали 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искусств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333333"/>
                </a:solidFill>
                <a:latin typeface="Arial"/>
              </a:rPr>
              <a:t>Родилась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25 апреля 1917 г., </a:t>
            </a:r>
            <a:r>
              <a:rPr lang="ru-RU" dirty="0">
                <a:solidFill>
                  <a:srgbClr val="551A8B"/>
                </a:solidFill>
                <a:latin typeface="Arial"/>
                <a:hlinkClick r:id="rId3"/>
              </a:rPr>
              <a:t>Ньюпорт-</a:t>
            </a:r>
            <a:r>
              <a:rPr lang="ru-RU" dirty="0" err="1">
                <a:solidFill>
                  <a:srgbClr val="551A8B"/>
                </a:solidFill>
                <a:latin typeface="Arial"/>
                <a:hlinkClick r:id="rId3"/>
              </a:rPr>
              <a:t>Ньюс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 Вирджиния, США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333333"/>
                </a:solidFill>
                <a:latin typeface="Arial"/>
              </a:rPr>
              <a:t>Умерла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15 июня 1996 г. (79 лет), </a:t>
            </a:r>
            <a:r>
              <a:rPr lang="ru-RU" dirty="0">
                <a:solidFill>
                  <a:srgbClr val="551A8B"/>
                </a:solidFill>
                <a:latin typeface="Arial"/>
                <a:hlinkClick r:id="rId4"/>
              </a:rPr>
              <a:t>Беверли-</a:t>
            </a:r>
            <a:r>
              <a:rPr lang="ru-RU" dirty="0" err="1">
                <a:solidFill>
                  <a:srgbClr val="551A8B"/>
                </a:solidFill>
                <a:latin typeface="Arial"/>
                <a:hlinkClick r:id="rId4"/>
              </a:rPr>
              <a:t>Хиллз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333333"/>
                </a:solidFill>
                <a:latin typeface="Arial"/>
              </a:rPr>
              <a:t>В браке </a:t>
            </a:r>
            <a:r>
              <a:rPr lang="ru-RU" b="1" dirty="0" smtClean="0">
                <a:solidFill>
                  <a:srgbClr val="333333"/>
                </a:solidFill>
                <a:latin typeface="Arial"/>
              </a:rPr>
              <a:t>с </a:t>
            </a:r>
            <a:r>
              <a:rPr lang="ru-RU" dirty="0" err="1" smtClean="0">
                <a:solidFill>
                  <a:srgbClr val="551A8B"/>
                </a:solidFill>
                <a:latin typeface="Arial"/>
                <a:hlinkClick r:id="rId5"/>
              </a:rPr>
              <a:t>Рэй</a:t>
            </a:r>
            <a:r>
              <a:rPr lang="ru-RU" dirty="0" smtClean="0">
                <a:solidFill>
                  <a:srgbClr val="551A8B"/>
                </a:solidFill>
                <a:latin typeface="Arial"/>
                <a:hlinkClick r:id="rId5"/>
              </a:rPr>
              <a:t> </a:t>
            </a:r>
            <a:r>
              <a:rPr lang="ru-RU" dirty="0">
                <a:solidFill>
                  <a:srgbClr val="551A8B"/>
                </a:solidFill>
                <a:latin typeface="Arial"/>
                <a:hlinkClick r:id="rId5"/>
              </a:rPr>
              <a:t>Браун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 (1947-1953 гг.)</a:t>
            </a:r>
          </a:p>
          <a:p>
            <a:pPr>
              <a:buFont typeface="Arial"/>
              <a:buChar char="•"/>
            </a:pPr>
            <a:r>
              <a:rPr lang="ru-RU" b="1" dirty="0" err="1" smtClean="0">
                <a:solidFill>
                  <a:srgbClr val="333333"/>
                </a:solidFill>
                <a:latin typeface="Arial"/>
              </a:rPr>
              <a:t>Родители:</a:t>
            </a:r>
            <a:r>
              <a:rPr lang="ru-RU" dirty="0" err="1" smtClean="0">
                <a:solidFill>
                  <a:srgbClr val="551A8B"/>
                </a:solidFill>
                <a:latin typeface="Arial"/>
                <a:hlinkClick r:id="rId6"/>
              </a:rPr>
              <a:t>Уильям</a:t>
            </a:r>
            <a:r>
              <a:rPr lang="ru-RU" dirty="0" smtClean="0">
                <a:solidFill>
                  <a:srgbClr val="551A8B"/>
                </a:solidFill>
                <a:latin typeface="Arial"/>
                <a:hlinkClick r:id="rId6"/>
              </a:rPr>
              <a:t> </a:t>
            </a:r>
            <a:r>
              <a:rPr lang="ru-RU" dirty="0">
                <a:solidFill>
                  <a:srgbClr val="551A8B"/>
                </a:solidFill>
                <a:latin typeface="Arial"/>
                <a:hlinkClick r:id="rId6"/>
              </a:rPr>
              <a:t>Фицджеральд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1" dirty="0" err="1" smtClean="0">
                <a:solidFill>
                  <a:srgbClr val="333333"/>
                </a:solidFill>
                <a:latin typeface="Arial"/>
              </a:rPr>
              <a:t>Награды:</a:t>
            </a:r>
            <a:r>
              <a:rPr lang="ru-RU" dirty="0" err="1" smtClean="0">
                <a:solidFill>
                  <a:srgbClr val="333333"/>
                </a:solidFill>
                <a:latin typeface="Arial"/>
              </a:rPr>
              <a:t>Премия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«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Грэмми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» за лучшее женское вокальное поп-исполнение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057344"/>
      </p:ext>
    </p:extLst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2000264"/>
          </a:xfrm>
        </p:spPr>
        <p:txBody>
          <a:bodyPr>
            <a:normAutofit/>
          </a:bodyPr>
          <a:lstStyle/>
          <a:p>
            <a:r>
              <a:rPr lang="ru-RU" sz="11500" dirty="0" smtClean="0"/>
              <a:t>Д Ж А З</a:t>
            </a:r>
            <a:endParaRPr lang="ru-RU" sz="11500" dirty="0"/>
          </a:p>
        </p:txBody>
      </p:sp>
      <p:sp>
        <p:nvSpPr>
          <p:cNvPr id="6" name="Пятно 1 5"/>
          <p:cNvSpPr/>
          <p:nvPr/>
        </p:nvSpPr>
        <p:spPr>
          <a:xfrm>
            <a:off x="642910" y="642918"/>
            <a:ext cx="914400" cy="914400"/>
          </a:xfrm>
          <a:prstGeom prst="irregularSeal1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75698"/>
            <a:ext cx="5616624" cy="355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58182"/>
      </p:ext>
    </p:extLst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643866" cy="774720"/>
          </a:xfrm>
        </p:spPr>
        <p:txBody>
          <a:bodyPr/>
          <a:lstStyle/>
          <a:p>
            <a:r>
              <a:rPr lang="ru-RU" dirty="0" smtClean="0"/>
              <a:t>Возникновение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358246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chemeClr val="bg1"/>
                </a:solidFill>
              </a:rPr>
              <a:t>Джаз возник в США в результате синтеза многочисленных элементов переселенных музыкальных культур народов Европы, с одной стороны, и африканского фольклора - с другой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08762"/>
      </p:ext>
    </p:extLst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43932" cy="1296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Музыка для африканцев имеет в большей степени, чем для европейца, прикладное значение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www.top4man.ru/UserFiles/cinema%20litra%20musik/jazz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3857652" cy="5072068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9708090"/>
      </p:ext>
    </p:extLst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Возникновение джаза связано с периодом рабства в южных штатах Америки.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Негры</a:t>
            </a:r>
            <a:r>
              <a:rPr lang="ru-RU" dirty="0" smtClean="0">
                <a:solidFill>
                  <a:schemeClr val="bg1"/>
                </a:solidFill>
              </a:rPr>
              <a:t> были  насильственно вывезены в Америку и обращены в рабство. Невероятно тяжела была их жизнь, и это глубоко отразилось на их музыке.  Эту музыку составили преимущественно </a:t>
            </a:r>
            <a:r>
              <a:rPr lang="ru-RU" dirty="0" err="1" smtClean="0">
                <a:solidFill>
                  <a:schemeClr val="bg1"/>
                </a:solidFill>
              </a:rPr>
              <a:t>спиричуэлс</a:t>
            </a:r>
            <a:r>
              <a:rPr lang="ru-RU" dirty="0" smtClean="0">
                <a:solidFill>
                  <a:schemeClr val="bg1"/>
                </a:solidFill>
              </a:rPr>
              <a:t>, в которых униженные и угнетенные рабы пели буквально обо всем, что составляло их жизнь. 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2640000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57166"/>
            <a:ext cx="5686436" cy="10604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Духовные песни </a:t>
            </a:r>
            <a:r>
              <a:rPr lang="ru-RU" sz="4000" dirty="0" err="1" smtClean="0">
                <a:solidFill>
                  <a:schemeClr val="bg1"/>
                </a:solidFill>
              </a:rPr>
              <a:t>негров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571612"/>
            <a:ext cx="5500726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Негры Нью-Йорка и Нью-Орлеана никогда до сих пор не  слышавшие многоголосного пения в протестантской церкви впервые познакомились с хоровыми религиозными гимнами белых.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Они стали вводить в хоровое пение элементы импровизации. Так появились </a:t>
            </a:r>
            <a:r>
              <a:rPr lang="ru-RU" dirty="0" err="1" smtClean="0">
                <a:solidFill>
                  <a:schemeClr val="bg1"/>
                </a:solidFill>
              </a:rPr>
              <a:t>спиричуэлс</a:t>
            </a:r>
            <a:r>
              <a:rPr lang="ru-RU" dirty="0" smtClean="0">
                <a:solidFill>
                  <a:schemeClr val="bg1"/>
                </a:solidFill>
              </a:rPr>
              <a:t>  – духовные песни </a:t>
            </a:r>
            <a:r>
              <a:rPr lang="ru-RU" dirty="0" err="1" smtClean="0">
                <a:solidFill>
                  <a:schemeClr val="bg1"/>
                </a:solidFill>
              </a:rPr>
              <a:t>негров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Одна из  исполнительниц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спиричуэлс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Махалия</a:t>
            </a:r>
            <a:r>
              <a:rPr lang="ru-RU" dirty="0" smtClean="0">
                <a:solidFill>
                  <a:schemeClr val="bg1"/>
                </a:solidFill>
              </a:rPr>
              <a:t> Джексон</a:t>
            </a:r>
          </a:p>
          <a:p>
            <a:endParaRPr lang="ru-RU" dirty="0"/>
          </a:p>
        </p:txBody>
      </p:sp>
      <p:pic>
        <p:nvPicPr>
          <p:cNvPr id="5" name="Picture 2" descr="http://www.peoples.ru/art/music/national/mahalia_jackson/jacks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2143140" cy="314327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109728"/>
      </p:ext>
    </p:extLst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685800" y="333375"/>
            <a:ext cx="7772400" cy="2303463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1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Истоками джаза считаются</a:t>
            </a: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6000760" y="2357430"/>
            <a:ext cx="2519362" cy="15128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Tx/>
              <a:buChar char="•"/>
              <a:defRPr/>
            </a:pP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Блюзы</a:t>
            </a: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Tx/>
              <a:buChar char="•"/>
              <a:defRPr/>
            </a:pP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Рэгтаймы</a:t>
            </a: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Tx/>
              <a:buChar char="•"/>
              <a:defRPr/>
            </a:pP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Спиричуэлсы</a:t>
            </a:r>
          </a:p>
          <a:p>
            <a:pPr marL="54864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Tx/>
              <a:buChar char="•"/>
              <a:defRPr/>
            </a:pP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28799"/>
            <a:ext cx="36004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40844"/>
      </p:ext>
    </p:extLst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6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6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6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Блюз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928670"/>
            <a:ext cx="3571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</a:rPr>
              <a:t/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>
                <a:solidFill>
                  <a:prstClr val="white"/>
                </a:solidFill>
              </a:rPr>
              <a:t/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Блюз является представителем светского </a:t>
            </a:r>
            <a:r>
              <a:rPr lang="ru-RU" sz="2400" dirty="0" err="1">
                <a:solidFill>
                  <a:prstClr val="black"/>
                </a:solidFill>
              </a:rPr>
              <a:t>музицирования</a:t>
            </a:r>
            <a:r>
              <a:rPr lang="ru-RU" sz="2400" dirty="0">
                <a:solidFill>
                  <a:prstClr val="black"/>
                </a:solidFill>
              </a:rPr>
              <a:t> американских </a:t>
            </a:r>
            <a:r>
              <a:rPr lang="ru-RU" sz="2400" dirty="0" err="1">
                <a:solidFill>
                  <a:prstClr val="black"/>
                </a:solidFill>
              </a:rPr>
              <a:t>негров</a:t>
            </a:r>
            <a:r>
              <a:rPr lang="ru-RU" sz="2400" dirty="0">
                <a:solidFill>
                  <a:prstClr val="black"/>
                </a:solidFill>
              </a:rPr>
              <a:t>, появившегося задолго до джаза. В сущности, он оказывается аналогом баллад, завезенных переселенцами из Старого Света, но с характерными афроамериканскими чертами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150260"/>
      </p:ext>
    </p:extLst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57818" y="2071678"/>
            <a:ext cx="3571900" cy="38576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Со своей стороны, европейская музыка внесла свой богатый вклад в будущий синтез: мелодические построения с ведущим голосом,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ладовые </a:t>
            </a:r>
            <a:r>
              <a:rPr lang="ru-RU" dirty="0" smtClean="0">
                <a:solidFill>
                  <a:schemeClr val="bg1"/>
                </a:solidFill>
              </a:rPr>
              <a:t>мажор-минорные </a:t>
            </a:r>
            <a:r>
              <a:rPr lang="ru-RU" dirty="0" smtClean="0">
                <a:solidFill>
                  <a:schemeClr val="bg1"/>
                </a:solidFill>
              </a:rPr>
              <a:t>стандарты,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гармонические возможности и многое другое.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3" y="1916832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862623"/>
      </p:ext>
    </p:extLst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резентация к уроку - 'Джаз - искусство XX века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250</Words>
  <Application>Microsoft Office PowerPoint</Application>
  <PresentationFormat>Экран (4:3)</PresentationFormat>
  <Paragraphs>45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Презентация к уроку - 'Джаз - искусство XX века'</vt:lpstr>
      <vt:lpstr>1_Презентация к уроку - 'Джаз - искусство XX века'</vt:lpstr>
      <vt:lpstr>2_Презентация к уроку - 'Джаз - искусство XX века'</vt:lpstr>
      <vt:lpstr>3_Презентация к уроку - 'Джаз - искусство XX века'</vt:lpstr>
      <vt:lpstr>4_Презентация к уроку - 'Джаз - искусство XX века'</vt:lpstr>
      <vt:lpstr>5_Презентация к уроку - 'Джаз - искусство XX века'</vt:lpstr>
      <vt:lpstr>6_Презентация к уроку - 'Джаз - искусство XX века'</vt:lpstr>
      <vt:lpstr>7_Презентация к уроку - 'Джаз - искусство XX века'</vt:lpstr>
      <vt:lpstr>8_Презентация к уроку - 'Джаз - искусство XX века'</vt:lpstr>
      <vt:lpstr>9_Презентация к уроку - 'Джаз - искусство XX века'</vt:lpstr>
      <vt:lpstr>10_Презентация к уроку - 'Джаз - искусство XX века'</vt:lpstr>
      <vt:lpstr>11_Презентация к уроку - 'Джаз - искусство XX века'</vt:lpstr>
      <vt:lpstr>12_Презентация к уроку - 'Джаз - искусство XX века'</vt:lpstr>
      <vt:lpstr>Джаз-искусство XX века.</vt:lpstr>
      <vt:lpstr>Д Ж А З</vt:lpstr>
      <vt:lpstr>Возникновение </vt:lpstr>
      <vt:lpstr>Музыка для африканцев имеет в большей степени, чем для европейца, прикладное значение.</vt:lpstr>
      <vt:lpstr>Презентация PowerPoint</vt:lpstr>
      <vt:lpstr>Духовные песни негров</vt:lpstr>
      <vt:lpstr>Презентация PowerPoint</vt:lpstr>
      <vt:lpstr>Блюз</vt:lpstr>
      <vt:lpstr>Презентация PowerPoint</vt:lpstr>
      <vt:lpstr> Луи Армстронг</vt:lpstr>
      <vt:lpstr>Презентация PowerPoint</vt:lpstr>
      <vt:lpstr>Презентация PowerPoint</vt:lpstr>
      <vt:lpstr>Презентация PowerPoint</vt:lpstr>
      <vt:lpstr>Элла Фицджеральд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2016-05-11T04:51:04Z</dcterms:created>
  <dcterms:modified xsi:type="dcterms:W3CDTF">2016-05-12T08:48:41Z</dcterms:modified>
</cp:coreProperties>
</file>