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407-E125-40D9-B06B-DA8870396C9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A4E19-A66A-444C-BEF4-5331479C6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812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407-E125-40D9-B06B-DA8870396C9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A4E19-A66A-444C-BEF4-5331479C6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823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407-E125-40D9-B06B-DA8870396C9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A4E19-A66A-444C-BEF4-5331479C6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09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407-E125-40D9-B06B-DA8870396C9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A4E19-A66A-444C-BEF4-5331479C6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20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407-E125-40D9-B06B-DA8870396C9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A4E19-A66A-444C-BEF4-5331479C6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378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407-E125-40D9-B06B-DA8870396C9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A4E19-A66A-444C-BEF4-5331479C6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237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407-E125-40D9-B06B-DA8870396C9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A4E19-A66A-444C-BEF4-5331479C6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362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407-E125-40D9-B06B-DA8870396C9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A4E19-A66A-444C-BEF4-5331479C6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539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407-E125-40D9-B06B-DA8870396C9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A4E19-A66A-444C-BEF4-5331479C6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794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407-E125-40D9-B06B-DA8870396C9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A4E19-A66A-444C-BEF4-5331479C6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224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407-E125-40D9-B06B-DA8870396C9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A4E19-A66A-444C-BEF4-5331479C6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77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002060"/>
            </a:gs>
            <a:gs pos="59000">
              <a:schemeClr val="accent1">
                <a:tint val="44500"/>
                <a:satMod val="160000"/>
              </a:schemeClr>
            </a:gs>
            <a:gs pos="91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5E407-E125-40D9-B06B-DA8870396C9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A4E19-A66A-444C-BEF4-5331479C6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10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rgbClr val="002060"/>
            </a:gs>
            <a:gs pos="71000">
              <a:schemeClr val="accent1">
                <a:tint val="44500"/>
                <a:satMod val="160000"/>
              </a:schemeClr>
            </a:gs>
            <a:gs pos="83000">
              <a:srgbClr val="7030A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7347" y="0"/>
            <a:ext cx="74888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МБОУ « </a:t>
            </a:r>
            <a:r>
              <a:rPr lang="ru-RU" sz="2400" b="1" dirty="0" smtClean="0">
                <a:solidFill>
                  <a:srgbClr val="FFFF00"/>
                </a:solidFill>
              </a:rPr>
              <a:t>Новопокровская школа»</a:t>
            </a:r>
            <a:endParaRPr lang="ru-RU" sz="2400" b="1" dirty="0">
              <a:solidFill>
                <a:srgbClr val="FFFF00"/>
              </a:solidFill>
            </a:endParaRPr>
          </a:p>
          <a:p>
            <a:pPr algn="ctr"/>
            <a:r>
              <a:rPr lang="ru-RU" sz="2400" b="1" dirty="0">
                <a:solidFill>
                  <a:srgbClr val="FFFF00"/>
                </a:solidFill>
              </a:rPr>
              <a:t>   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>
                <a:solidFill>
                  <a:srgbClr val="FFFF00"/>
                </a:solidFill>
              </a:rPr>
              <a:t>Красногвардейского района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</a:rPr>
              <a:t>       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>
                <a:solidFill>
                  <a:srgbClr val="FFFF00"/>
                </a:solidFill>
              </a:rPr>
              <a:t>Республики  Крым</a:t>
            </a:r>
          </a:p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412776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>
                    <a:lumMod val="95000"/>
                  </a:schemeClr>
                </a:solidFill>
              </a:rPr>
              <a:t>«</a:t>
            </a:r>
            <a:r>
              <a:rPr lang="ru-RU" sz="5400" b="1" dirty="0" smtClean="0">
                <a:solidFill>
                  <a:schemeClr val="bg1">
                    <a:lumMod val="95000"/>
                  </a:schemeClr>
                </a:solidFill>
              </a:rPr>
              <a:t>Школьные  </a:t>
            </a:r>
            <a:r>
              <a:rPr lang="ru-RU" sz="5400" b="1" dirty="0">
                <a:solidFill>
                  <a:schemeClr val="bg1">
                    <a:lumMod val="95000"/>
                  </a:schemeClr>
                </a:solidFill>
              </a:rPr>
              <a:t>годы </a:t>
            </a:r>
            <a:endParaRPr lang="ru-RU" sz="54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sz="54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5400" b="1" dirty="0" smtClean="0">
                <a:solidFill>
                  <a:schemeClr val="bg1">
                    <a:lumMod val="95000"/>
                  </a:schemeClr>
                </a:solidFill>
              </a:rPr>
              <a:t>                             чудесные»</a:t>
            </a:r>
            <a:endParaRPr lang="ru-RU" sz="5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3200310"/>
            <a:ext cx="386178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Выполнил :</a:t>
            </a:r>
          </a:p>
          <a:p>
            <a:r>
              <a:rPr lang="ru-RU" sz="2400" b="1" i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ученик 8 </a:t>
            </a:r>
            <a:r>
              <a:rPr lang="ru-RU" sz="2400" b="1" i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класса</a:t>
            </a:r>
          </a:p>
          <a:p>
            <a:r>
              <a:rPr lang="ru-RU" sz="2400" b="1" i="1" dirty="0">
                <a:solidFill>
                  <a:srgbClr val="FFFF00"/>
                </a:solidFill>
                <a:latin typeface="Arial Black" pitchFamily="34" charset="0"/>
              </a:rPr>
              <a:t>Джеббаров Ферат</a:t>
            </a:r>
          </a:p>
          <a:p>
            <a:endParaRPr lang="ru-RU" sz="2000" b="1" i="1" dirty="0">
              <a:solidFill>
                <a:srgbClr val="FFFF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9957" y="5468200"/>
            <a:ext cx="4884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Руководитель: Глухова Раиса Семёновна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5816" y="6237312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Новопокровка 2016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59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07" y="-62633"/>
            <a:ext cx="9206307" cy="68886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30" y="4043"/>
            <a:ext cx="8028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«Мы гордимся стариною, стала нам она родною» 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(Фрагмент праздника)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47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19" y="0"/>
            <a:ext cx="914501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0"/>
            <a:ext cx="81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Сохранить русские традиции- наш долг.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«Хозяйка прялку очень любит .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Так утварь берегут одни лишь люди.»</a:t>
            </a:r>
          </a:p>
        </p:txBody>
      </p:sp>
    </p:spTree>
    <p:extLst>
      <p:ext uri="{BB962C8B-B14F-4D97-AF65-F5344CB8AC3E}">
        <p14:creationId xmlns:p14="http://schemas.microsoft.com/office/powerpoint/2010/main" val="42059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53975"/>
            <a:ext cx="7380312" cy="55223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1605" y="0"/>
            <a:ext cx="7380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«Из чего же сделаны наши девчонки?...»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(Мальчики нашего класса поздравляют одноклассниц с Международным женским днём.)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40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04"/>
            <a:ext cx="9144000" cy="6724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5288340"/>
            <a:ext cx="50405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На лбу бывали шишки,</a:t>
            </a:r>
            <a:r>
              <a:rPr lang="ru-RU" sz="2400" b="1" dirty="0" smtClean="0">
                <a:solidFill>
                  <a:srgbClr val="FFFF00"/>
                </a:solidFill>
              </a:rPr>
              <a:t/>
            </a:r>
            <a:br>
              <a:rPr lang="ru-RU" sz="2400" b="1" dirty="0" smtClean="0">
                <a:solidFill>
                  <a:srgbClr val="FFFF00"/>
                </a:solidFill>
              </a:rPr>
            </a:br>
            <a:r>
              <a:rPr lang="ru-RU" sz="2400" b="1" dirty="0">
                <a:solidFill>
                  <a:srgbClr val="FFFF00"/>
                </a:solidFill>
              </a:rPr>
              <a:t>Под глазом — фонари.</a:t>
            </a:r>
            <a:r>
              <a:rPr lang="ru-RU" sz="2400" b="1" dirty="0" smtClean="0">
                <a:solidFill>
                  <a:srgbClr val="FFFF00"/>
                </a:solidFill>
              </a:rPr>
              <a:t/>
            </a:r>
            <a:br>
              <a:rPr lang="ru-RU" sz="2400" b="1" dirty="0" smtClean="0">
                <a:solidFill>
                  <a:srgbClr val="FFFF00"/>
                </a:solidFill>
              </a:rPr>
            </a:br>
            <a:r>
              <a:rPr lang="ru-RU" sz="2400" b="1" dirty="0">
                <a:solidFill>
                  <a:srgbClr val="FFFF00"/>
                </a:solidFill>
              </a:rPr>
              <a:t>Уж если мы — мальчишки</a:t>
            </a:r>
            <a:r>
              <a:rPr lang="ru-RU" b="1" dirty="0">
                <a:solidFill>
                  <a:srgbClr val="FFFF00"/>
                </a:solidFill>
              </a:rPr>
              <a:t>,</a:t>
            </a:r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sz="2400" b="1" dirty="0">
                <a:solidFill>
                  <a:srgbClr val="FFFF00"/>
                </a:solidFill>
              </a:rPr>
              <a:t>То мы — богатыри.</a:t>
            </a:r>
          </a:p>
        </p:txBody>
      </p:sp>
    </p:spTree>
    <p:extLst>
      <p:ext uri="{BB962C8B-B14F-4D97-AF65-F5344CB8AC3E}">
        <p14:creationId xmlns:p14="http://schemas.microsoft.com/office/powerpoint/2010/main" val="84946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8225879" cy="61550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989" y="198954"/>
            <a:ext cx="822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Конкурс «Открой конфету в боксёрских перчатках !»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87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7760"/>
            <a:ext cx="9252520" cy="6882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966" y="17760"/>
            <a:ext cx="842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Пусть </a:t>
            </a:r>
            <a:r>
              <a:rPr lang="ru-RU" sz="2400" dirty="0">
                <a:solidFill>
                  <a:schemeClr val="bg1"/>
                </a:solidFill>
              </a:rPr>
              <a:t>весна подарит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Радость и тепло.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Нам, девчонки, с вами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Очень повезло!</a:t>
            </a:r>
            <a:br>
              <a:rPr lang="ru-RU" sz="2400" dirty="0">
                <a:solidFill>
                  <a:schemeClr val="bg1"/>
                </a:solidFill>
              </a:rPr>
            </a:b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91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89929"/>
            <a:ext cx="8388424" cy="62766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5805264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Призёр конкурса- </a:t>
            </a:r>
            <a:r>
              <a:rPr lang="ru-RU" sz="2800" b="1" dirty="0" smtClean="0">
                <a:solidFill>
                  <a:srgbClr val="FF0000"/>
                </a:solidFill>
              </a:rPr>
              <a:t>Кваша Полина. </a:t>
            </a:r>
            <a:r>
              <a:rPr lang="ru-RU" sz="2800" b="1" dirty="0" smtClean="0">
                <a:solidFill>
                  <a:srgbClr val="FFFF00"/>
                </a:solidFill>
              </a:rPr>
              <a:t>( 7 класс</a:t>
            </a:r>
            <a:r>
              <a:rPr lang="ru-RU" sz="2000" b="1" dirty="0" smtClean="0">
                <a:solidFill>
                  <a:srgbClr val="FFFF00"/>
                </a:solidFill>
              </a:rPr>
              <a:t>)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6632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Участие в районом конкурсе «Живая классика»</a:t>
            </a:r>
          </a:p>
        </p:txBody>
      </p:sp>
    </p:spTree>
    <p:extLst>
      <p:ext uri="{BB962C8B-B14F-4D97-AF65-F5344CB8AC3E}">
        <p14:creationId xmlns:p14="http://schemas.microsoft.com/office/powerpoint/2010/main" val="82931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76753"/>
            <a:ext cx="7459050" cy="55812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184666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Выступление барда Сергея </a:t>
            </a:r>
            <a:r>
              <a:rPr lang="ru-RU" sz="2800" b="1" dirty="0" err="1" smtClean="0">
                <a:solidFill>
                  <a:srgbClr val="FFFF00"/>
                </a:solidFill>
              </a:rPr>
              <a:t>Хрулёва</a:t>
            </a:r>
            <a:r>
              <a:rPr lang="ru-RU" sz="2800" b="1" dirty="0" smtClean="0">
                <a:solidFill>
                  <a:srgbClr val="FFFF00"/>
                </a:solidFill>
              </a:rPr>
              <a:t> в честь Дня рождения  Владимира Высоцкого</a:t>
            </a:r>
            <a:r>
              <a:rPr lang="ru-RU" sz="2000" b="1" dirty="0" smtClean="0">
                <a:solidFill>
                  <a:srgbClr val="FFFF00"/>
                </a:solidFill>
              </a:rPr>
              <a:t>.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93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52" y="1269336"/>
            <a:ext cx="7459050" cy="55812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116632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Благодарные зрители и участники встречи с бардом</a:t>
            </a:r>
            <a:r>
              <a:rPr lang="ru-RU" sz="2800" b="1" dirty="0" smtClean="0">
                <a:solidFill>
                  <a:srgbClr val="FFFF00"/>
                </a:solidFill>
              </a:rPr>
              <a:t>.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52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95" y="1075142"/>
            <a:ext cx="7704856" cy="57651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7880" y="141803"/>
            <a:ext cx="7956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Долгожданная встреча с писателем-краеведом Валерием Линевичем.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9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38946"/>
            <a:ext cx="7776864" cy="5819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98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Мой любимый 8 класс учится в самом светлом, уютном и самом лучшем кабинете русского языка и литературы.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5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002060"/>
            </a:gs>
            <a:gs pos="70000">
              <a:schemeClr val="accent1">
                <a:tint val="44500"/>
                <a:satMod val="160000"/>
              </a:schemeClr>
            </a:gs>
            <a:gs pos="91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156" y="26838"/>
            <a:ext cx="5143500" cy="68642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404664"/>
            <a:ext cx="39741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FFF00"/>
                </a:solidFill>
              </a:rPr>
              <a:t>Многие ученики нашей школы писали сочинения «Война в судьбе моей семьи</a:t>
            </a:r>
            <a:r>
              <a:rPr lang="ru-RU" sz="2400" b="1" dirty="0" smtClean="0">
                <a:solidFill>
                  <a:srgbClr val="FFFF00"/>
                </a:solidFill>
              </a:rPr>
              <a:t>», </a:t>
            </a:r>
            <a:r>
              <a:rPr lang="ru-RU" sz="2400" b="1" dirty="0">
                <a:solidFill>
                  <a:srgbClr val="FFFF00"/>
                </a:solidFill>
              </a:rPr>
              <a:t>которые вошли в книгу  «Дети пишут о войне»</a:t>
            </a:r>
          </a:p>
          <a:p>
            <a:pPr lvl="0" algn="ctr"/>
            <a:r>
              <a:rPr lang="ru-RU" sz="2400" b="1" dirty="0">
                <a:solidFill>
                  <a:srgbClr val="FFFF00"/>
                </a:solidFill>
              </a:rPr>
              <a:t> (Декабрь, 2015 год).  </a:t>
            </a:r>
          </a:p>
        </p:txBody>
      </p:sp>
    </p:spTree>
    <p:extLst>
      <p:ext uri="{BB962C8B-B14F-4D97-AF65-F5344CB8AC3E}">
        <p14:creationId xmlns:p14="http://schemas.microsoft.com/office/powerpoint/2010/main" val="283022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9242" cy="70580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4544" y="-387424"/>
            <a:ext cx="6912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«Этот </a:t>
            </a:r>
            <a:r>
              <a:rPr lang="ru-RU" sz="2800" b="1" dirty="0">
                <a:solidFill>
                  <a:srgbClr val="FFFF00"/>
                </a:solidFill>
              </a:rPr>
              <a:t>День </a:t>
            </a:r>
            <a:r>
              <a:rPr lang="ru-RU" sz="2800" b="1" dirty="0" smtClean="0">
                <a:solidFill>
                  <a:srgbClr val="FFFF00"/>
                </a:solidFill>
              </a:rPr>
              <a:t>Победы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п</a:t>
            </a:r>
            <a:r>
              <a:rPr lang="ru-RU" sz="2800" b="1" dirty="0" smtClean="0">
                <a:solidFill>
                  <a:srgbClr val="FF0000"/>
                </a:solidFill>
              </a:rPr>
              <a:t>орохом </a:t>
            </a:r>
            <a:r>
              <a:rPr lang="ru-RU" sz="2800" b="1" dirty="0">
                <a:solidFill>
                  <a:srgbClr val="FF0000"/>
                </a:solidFill>
              </a:rPr>
              <a:t>пропах,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FF00"/>
                </a:solidFill>
              </a:rPr>
              <a:t>Это </a:t>
            </a:r>
            <a:r>
              <a:rPr lang="ru-RU" sz="2800" b="1" dirty="0" smtClean="0">
                <a:solidFill>
                  <a:srgbClr val="FFFF00"/>
                </a:solidFill>
              </a:rPr>
              <a:t>праздник</a:t>
            </a:r>
            <a:r>
              <a:rPr lang="ru-RU" sz="2800" b="1" dirty="0">
                <a:solidFill>
                  <a:srgbClr val="FFFF00"/>
                </a:solidFill>
              </a:rPr>
              <a:t> с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сединою на висках.</a:t>
            </a:r>
            <a:r>
              <a:rPr lang="ru-RU" sz="2800" b="1" dirty="0" smtClean="0">
                <a:solidFill>
                  <a:srgbClr val="FFFF00"/>
                </a:solidFill>
              </a:rPr>
              <a:t/>
            </a:r>
            <a:br>
              <a:rPr lang="ru-RU" sz="2800" b="1" dirty="0" smtClean="0">
                <a:solidFill>
                  <a:srgbClr val="FFFF00"/>
                </a:solidFill>
              </a:rPr>
            </a:br>
            <a:r>
              <a:rPr lang="ru-RU" sz="2800" b="1" dirty="0">
                <a:solidFill>
                  <a:srgbClr val="FFFF00"/>
                </a:solidFill>
              </a:rPr>
              <a:t>Это </a:t>
            </a:r>
            <a:r>
              <a:rPr lang="ru-RU" sz="2800" b="1" dirty="0" smtClean="0">
                <a:solidFill>
                  <a:srgbClr val="FFFF00"/>
                </a:solidFill>
              </a:rPr>
              <a:t>радость</a:t>
            </a:r>
            <a:r>
              <a:rPr lang="ru-RU" sz="2800" b="1" dirty="0">
                <a:solidFill>
                  <a:srgbClr val="FFFF00"/>
                </a:solidFill>
              </a:rPr>
              <a:t> с</a:t>
            </a:r>
            <a:r>
              <a:rPr lang="ru-RU" sz="2800" b="1" dirty="0" smtClean="0">
                <a:solidFill>
                  <a:srgbClr val="FFFF00"/>
                </a:solidFill>
              </a:rPr>
              <a:t>о </a:t>
            </a:r>
            <a:r>
              <a:rPr lang="ru-RU" sz="2800" b="1" dirty="0">
                <a:solidFill>
                  <a:srgbClr val="FF0000"/>
                </a:solidFill>
              </a:rPr>
              <a:t>слезами на </a:t>
            </a:r>
            <a:r>
              <a:rPr lang="ru-RU" sz="2800" b="1" dirty="0" smtClean="0">
                <a:solidFill>
                  <a:srgbClr val="FF0000"/>
                </a:solidFill>
              </a:rPr>
              <a:t>глазах…»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3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35"/>
            <a:ext cx="9214564" cy="68948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5013176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</a:rPr>
              <a:t>Вахта памяти </a:t>
            </a:r>
          </a:p>
          <a:p>
            <a:r>
              <a:rPr lang="ru-RU" sz="4800" b="1" i="1" dirty="0" smtClean="0">
                <a:solidFill>
                  <a:srgbClr val="FFFF00"/>
                </a:solidFill>
              </a:rPr>
              <a:t>   « Я помню! Я горжусь».</a:t>
            </a:r>
            <a:endParaRPr lang="ru-RU" sz="4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49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002060"/>
            </a:gs>
            <a:gs pos="59000">
              <a:schemeClr val="accent1">
                <a:tint val="44500"/>
                <a:satMod val="160000"/>
              </a:schemeClr>
            </a:gs>
            <a:gs pos="91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96" y="1916832"/>
            <a:ext cx="6292701" cy="4708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9095" y="44371"/>
            <a:ext cx="62927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Во время Русско-турецкой войны на границе Красногвардейского района находился люнет ( заграждение) русской армии.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Наш класс в сентябре 2015 года побывал в этом уникальном месте.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4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I3P0L1rLsI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17440"/>
            <a:ext cx="7812360" cy="5040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0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0"/>
            <a:ext cx="7002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FFFF00"/>
                </a:solidFill>
                <a:latin typeface="Georgia"/>
              </a:rPr>
              <a:t>Люблю футбол я с самых юных лет,</a:t>
            </a:r>
            <a:r>
              <a:rPr lang="ru-RU" sz="2400" b="1" dirty="0">
                <a:solidFill>
                  <a:srgbClr val="FFFF00"/>
                </a:solidFill>
              </a:rPr>
              <a:t/>
            </a:r>
            <a:br>
              <a:rPr lang="ru-RU" sz="2400" b="1" dirty="0">
                <a:solidFill>
                  <a:srgbClr val="FFFF00"/>
                </a:solidFill>
              </a:rPr>
            </a:br>
            <a:r>
              <a:rPr lang="ru-RU" sz="2400" b="1" dirty="0">
                <a:solidFill>
                  <a:srgbClr val="FFFF00"/>
                </a:solidFill>
                <a:latin typeface="Georgia"/>
              </a:rPr>
              <a:t>И для меня игры прекрасней нет:</a:t>
            </a:r>
            <a:r>
              <a:rPr lang="ru-RU" sz="2400" b="1" dirty="0">
                <a:solidFill>
                  <a:srgbClr val="FFFF00"/>
                </a:solidFill>
              </a:rPr>
              <a:t/>
            </a:r>
            <a:br>
              <a:rPr lang="ru-RU" sz="2400" b="1" dirty="0">
                <a:solidFill>
                  <a:srgbClr val="FFFF00"/>
                </a:solidFill>
              </a:rPr>
            </a:br>
            <a:r>
              <a:rPr lang="ru-RU" sz="2400" b="1" dirty="0">
                <a:solidFill>
                  <a:srgbClr val="FFFF00"/>
                </a:solidFill>
                <a:latin typeface="Georgia"/>
              </a:rPr>
              <a:t>Я стал большим поклонником футбола,</a:t>
            </a:r>
            <a:r>
              <a:rPr lang="ru-RU" sz="2400" b="1" dirty="0">
                <a:solidFill>
                  <a:srgbClr val="FFFF00"/>
                </a:solidFill>
              </a:rPr>
              <a:t/>
            </a:r>
            <a:br>
              <a:rPr lang="ru-RU" sz="2400" b="1" dirty="0">
                <a:solidFill>
                  <a:srgbClr val="FFFF00"/>
                </a:solidFill>
              </a:rPr>
            </a:br>
            <a:r>
              <a:rPr lang="ru-RU" sz="2400" b="1" dirty="0">
                <a:solidFill>
                  <a:srgbClr val="FFFF00"/>
                </a:solidFill>
                <a:latin typeface="Georgia"/>
              </a:rPr>
              <a:t>Еще когда ходил учиться в школу.</a:t>
            </a:r>
            <a:r>
              <a:rPr lang="ru-RU" sz="2400" b="1" dirty="0">
                <a:solidFill>
                  <a:srgbClr val="FFFF00"/>
                </a:solidFill>
              </a:rPr>
              <a:t/>
            </a:r>
            <a:br>
              <a:rPr lang="ru-RU" sz="2400" b="1" dirty="0">
                <a:solidFill>
                  <a:srgbClr val="FFFF00"/>
                </a:solidFill>
              </a:rPr>
            </a:b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3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92238"/>
            <a:ext cx="768908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437555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Фрагмент праздника «Украинские вечорницы»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1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4" y="1406120"/>
            <a:ext cx="7632848" cy="5451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Сегодня мы мечтаем о многом:  достичь побед в учёбе и спорте, побывать  в Ялте, Севастополе, Москве и Сочи, а самое главное- прославить любимую Новопокровку.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3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00588"/>
            <a:ext cx="7560840" cy="5657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-18256"/>
            <a:ext cx="80471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Буквы </a:t>
            </a:r>
            <a:r>
              <a:rPr lang="ru-RU" sz="2400" b="1" dirty="0">
                <a:solidFill>
                  <a:srgbClr val="FFFF00"/>
                </a:solidFill>
              </a:rPr>
              <a:t>разные писать</a:t>
            </a:r>
            <a:r>
              <a:rPr lang="ru-RU" sz="2400" b="1" dirty="0" smtClean="0">
                <a:solidFill>
                  <a:srgbClr val="FFFF00"/>
                </a:solidFill>
              </a:rPr>
              <a:t/>
            </a:r>
            <a:br>
              <a:rPr lang="ru-RU" sz="2400" b="1" dirty="0" smtClean="0">
                <a:solidFill>
                  <a:srgbClr val="FFFF00"/>
                </a:solidFill>
              </a:rPr>
            </a:br>
            <a:r>
              <a:rPr lang="ru-RU" sz="2400" b="1" dirty="0">
                <a:solidFill>
                  <a:srgbClr val="FFFF00"/>
                </a:solidFill>
              </a:rPr>
              <a:t>Тонким пёрышком в тетрадь</a:t>
            </a:r>
            <a:r>
              <a:rPr lang="ru-RU" sz="2400" b="1" dirty="0" smtClean="0">
                <a:solidFill>
                  <a:srgbClr val="FFFF00"/>
                </a:solidFill>
              </a:rPr>
              <a:t/>
            </a:r>
            <a:br>
              <a:rPr lang="ru-RU" sz="2400" b="1" dirty="0" smtClean="0">
                <a:solidFill>
                  <a:srgbClr val="FFFF00"/>
                </a:solidFill>
              </a:rPr>
            </a:br>
            <a:r>
              <a:rPr lang="ru-RU" sz="2400" b="1" dirty="0">
                <a:solidFill>
                  <a:srgbClr val="FFFF00"/>
                </a:solidFill>
              </a:rPr>
              <a:t>Учат в школе, учат в школе,</a:t>
            </a:r>
            <a:r>
              <a:rPr lang="ru-RU" sz="2400" b="1" dirty="0" smtClean="0">
                <a:solidFill>
                  <a:srgbClr val="FFFF00"/>
                </a:solidFill>
              </a:rPr>
              <a:t/>
            </a:r>
            <a:br>
              <a:rPr lang="ru-RU" sz="2400" b="1" dirty="0" smtClean="0">
                <a:solidFill>
                  <a:srgbClr val="FFFF00"/>
                </a:solidFill>
              </a:rPr>
            </a:br>
            <a:r>
              <a:rPr lang="ru-RU" sz="2400" b="1" dirty="0">
                <a:solidFill>
                  <a:srgbClr val="FFFF00"/>
                </a:solidFill>
              </a:rPr>
              <a:t>Учат в школе</a:t>
            </a:r>
            <a:r>
              <a:rPr lang="ru-RU" sz="2400" b="1" dirty="0" smtClean="0">
                <a:solidFill>
                  <a:srgbClr val="FFFF00"/>
                </a:solidFill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192" y="6237312"/>
            <a:ext cx="23585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( Мы в 4 классе)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482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614"/>
            <a:ext cx="9142495" cy="6597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335" y="0"/>
            <a:ext cx="8244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Каждый запомнил свою первую школьную 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парту, за которой просидел 4 года.</a:t>
            </a:r>
          </a:p>
          <a:p>
            <a:endParaRPr lang="ru-RU" sz="2400" b="1" dirty="0" smtClean="0"/>
          </a:p>
          <a:p>
            <a:r>
              <a:rPr lang="ru-RU" sz="2400" b="1" i="1" dirty="0" smtClean="0">
                <a:solidFill>
                  <a:srgbClr val="FFFF00"/>
                </a:solidFill>
              </a:rPr>
              <a:t>Крепко-накрепко </a:t>
            </a:r>
            <a:r>
              <a:rPr lang="ru-RU" sz="2400" b="1" i="1" dirty="0">
                <a:solidFill>
                  <a:srgbClr val="FFFF00"/>
                </a:solidFill>
              </a:rPr>
              <a:t>дружить,</a:t>
            </a:r>
            <a:r>
              <a:rPr lang="ru-RU" sz="2400" b="1" i="1" dirty="0" smtClean="0">
                <a:solidFill>
                  <a:srgbClr val="FFFF00"/>
                </a:solidFill>
              </a:rPr>
              <a:t/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>
                <a:solidFill>
                  <a:srgbClr val="FFFF00"/>
                </a:solidFill>
              </a:rPr>
              <a:t>С детства дружбой дорожить</a:t>
            </a:r>
            <a:r>
              <a:rPr lang="ru-RU" sz="2400" b="1" i="1" dirty="0" smtClean="0">
                <a:solidFill>
                  <a:srgbClr val="FFFF00"/>
                </a:solidFill>
              </a:rPr>
              <a:t/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>
                <a:solidFill>
                  <a:srgbClr val="FFFF00"/>
                </a:solidFill>
              </a:rPr>
              <a:t>Учат в школе, учат в школе,</a:t>
            </a:r>
            <a:r>
              <a:rPr lang="ru-RU" sz="2400" b="1" i="1" dirty="0" smtClean="0">
                <a:solidFill>
                  <a:srgbClr val="FFFF00"/>
                </a:solidFill>
              </a:rPr>
              <a:t/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>
                <a:solidFill>
                  <a:srgbClr val="FFFF00"/>
                </a:solidFill>
              </a:rPr>
              <a:t>Учат в школе.</a:t>
            </a:r>
          </a:p>
        </p:txBody>
      </p:sp>
    </p:spTree>
    <p:extLst>
      <p:ext uri="{BB962C8B-B14F-4D97-AF65-F5344CB8AC3E}">
        <p14:creationId xmlns:p14="http://schemas.microsoft.com/office/powerpoint/2010/main" val="336568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5" y="0"/>
            <a:ext cx="9165365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0"/>
            <a:ext cx="63219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Фонтан </a:t>
            </a:r>
            <a:r>
              <a:rPr lang="ru-RU" sz="2400" b="1" dirty="0">
                <a:solidFill>
                  <a:srgbClr val="002060"/>
                </a:solidFill>
              </a:rPr>
              <a:t>любви, фонтан живой! 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Принес я в дар тебе две розы. 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Люблю немолчный говор твой 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И поэтические слезы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  <a:r>
              <a:rPr lang="ru-RU" sz="2400" dirty="0" smtClean="0">
                <a:solidFill>
                  <a:srgbClr val="002060"/>
                </a:solidFill>
              </a:rPr>
              <a:t>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554" y="6119337"/>
            <a:ext cx="8977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</a:rPr>
              <a:t>(Инсценировка поэмы А.С. Пушкина «Бахчисарайский фонтан».)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445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" y="3448"/>
            <a:ext cx="9066972" cy="67843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170378"/>
            <a:ext cx="8100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Общее дело сдружило и мальчиков, и девочек…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" y="48397"/>
            <a:ext cx="9100683" cy="68096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101" y="452140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«Тянем-потянем,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   а вытянуть не  можем»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9333" y="6005564"/>
            <a:ext cx="79928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( Русская народная сказка «Репка» 5 класс)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703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319" y="-201246"/>
            <a:ext cx="9434320" cy="70592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962"/>
            <a:ext cx="8279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Любимый элемент всех мероприятий- чаепитие.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1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19"/>
            <a:ext cx="9412670" cy="7043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25" y="-315416"/>
            <a:ext cx="61841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/>
          </a:p>
          <a:p>
            <a:r>
              <a:rPr lang="ru-RU" sz="2800" b="1" i="1" dirty="0">
                <a:solidFill>
                  <a:schemeClr val="bg1"/>
                </a:solidFill>
              </a:rPr>
              <a:t>Самый красивый — убор молодухи.</a:t>
            </a:r>
            <a:endParaRPr lang="ru-RU" sz="2800" b="1" dirty="0">
              <a:solidFill>
                <a:schemeClr val="bg1"/>
              </a:solidFill>
            </a:endParaRPr>
          </a:p>
          <a:p>
            <a:r>
              <a:rPr lang="ru-RU" sz="2800" b="1" i="1" dirty="0" smtClean="0">
                <a:solidFill>
                  <a:schemeClr val="bg1"/>
                </a:solidFill>
              </a:rPr>
              <a:t>Так </a:t>
            </a:r>
            <a:r>
              <a:rPr lang="ru-RU" sz="2800" b="1" i="1" dirty="0">
                <a:solidFill>
                  <a:schemeClr val="bg1"/>
                </a:solidFill>
              </a:rPr>
              <a:t>испокон сохранен на Руси</a:t>
            </a:r>
            <a:endParaRPr lang="ru-RU" sz="2800" b="1" dirty="0">
              <a:solidFill>
                <a:schemeClr val="bg1"/>
              </a:solidFill>
            </a:endParaRPr>
          </a:p>
          <a:p>
            <a:r>
              <a:rPr lang="ru-RU" sz="2800" b="1" i="1" dirty="0">
                <a:solidFill>
                  <a:schemeClr val="bg1"/>
                </a:solidFill>
              </a:rPr>
              <a:t>Женский костюм небывалой красы!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2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372</Words>
  <Application>Microsoft Office PowerPoint</Application>
  <PresentationFormat>Экран (4:3)</PresentationFormat>
  <Paragraphs>54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23</cp:revision>
  <dcterms:created xsi:type="dcterms:W3CDTF">2016-02-22T07:52:51Z</dcterms:created>
  <dcterms:modified xsi:type="dcterms:W3CDTF">2016-03-12T07:28:49Z</dcterms:modified>
</cp:coreProperties>
</file>